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550" r:id="rId3"/>
    <p:sldId id="551" r:id="rId4"/>
    <p:sldId id="515" r:id="rId5"/>
    <p:sldId id="557" r:id="rId6"/>
    <p:sldId id="558" r:id="rId7"/>
    <p:sldId id="559" r:id="rId8"/>
    <p:sldId id="561" r:id="rId9"/>
    <p:sldId id="560" r:id="rId10"/>
    <p:sldId id="552" r:id="rId11"/>
    <p:sldId id="537" r:id="rId12"/>
    <p:sldId id="539" r:id="rId13"/>
    <p:sldId id="543" r:id="rId14"/>
    <p:sldId id="541" r:id="rId15"/>
    <p:sldId id="542" r:id="rId16"/>
    <p:sldId id="562" r:id="rId17"/>
    <p:sldId id="553" r:id="rId18"/>
    <p:sldId id="544" r:id="rId19"/>
    <p:sldId id="563" r:id="rId20"/>
    <p:sldId id="564" r:id="rId21"/>
    <p:sldId id="545" r:id="rId22"/>
    <p:sldId id="546" r:id="rId23"/>
    <p:sldId id="547" r:id="rId24"/>
    <p:sldId id="566" r:id="rId25"/>
    <p:sldId id="627" r:id="rId26"/>
    <p:sldId id="629" r:id="rId27"/>
    <p:sldId id="630" r:id="rId28"/>
    <p:sldId id="624" r:id="rId29"/>
    <p:sldId id="625" r:id="rId30"/>
    <p:sldId id="548" r:id="rId31"/>
    <p:sldId id="626" r:id="rId32"/>
    <p:sldId id="555" r:id="rId33"/>
    <p:sldId id="534" r:id="rId34"/>
    <p:sldId id="536" r:id="rId35"/>
    <p:sldId id="565" r:id="rId36"/>
    <p:sldId id="567" r:id="rId37"/>
    <p:sldId id="513"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553"/>
    <a:srgbClr val="E4E5E5"/>
    <a:srgbClr val="002F65"/>
    <a:srgbClr val="E7E6E6"/>
    <a:srgbClr val="25355A"/>
    <a:srgbClr val="585858"/>
    <a:srgbClr val="041525"/>
    <a:srgbClr val="EF9F88"/>
    <a:srgbClr val="ED967E"/>
    <a:srgbClr val="E668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4B7F3-FE33-400B-85F6-AD535C579DCE}" v="774" dt="2025-11-18T11:47:10.925"/>
    <p1510:client id="{9A8C8298-EDD4-42A8-A6A9-C375CAC3FD65}" v="474" dt="2025-11-17T21:07:24.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4660"/>
  </p:normalViewPr>
  <p:slideViewPr>
    <p:cSldViewPr snapToGrid="0">
      <p:cViewPr varScale="1">
        <p:scale>
          <a:sx n="62" d="100"/>
          <a:sy n="62" d="100"/>
        </p:scale>
        <p:origin x="21" y="1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Harlow" userId="e5bd5f5d-8b50-4212-a91b-91b24bf95f3d" providerId="ADAL" clId="{5CED31E1-D940-4BC6-AD4C-7936ED955502}"/>
    <pc:docChg chg="undo custSel addSld delSld modSld sldOrd">
      <pc:chgData name="Jason Harlow" userId="e5bd5f5d-8b50-4212-a91b-91b24bf95f3d" providerId="ADAL" clId="{5CED31E1-D940-4BC6-AD4C-7936ED955502}" dt="2025-11-17T21:07:24.081" v="16647"/>
      <pc:docMkLst>
        <pc:docMk/>
      </pc:docMkLst>
      <pc:sldChg chg="addSp delSp modSp mod">
        <pc:chgData name="Jason Harlow" userId="e5bd5f5d-8b50-4212-a91b-91b24bf95f3d" providerId="ADAL" clId="{5CED31E1-D940-4BC6-AD4C-7936ED955502}" dt="2025-11-04T16:25:46.108" v="689" actId="1076"/>
        <pc:sldMkLst>
          <pc:docMk/>
          <pc:sldMk cId="2806676085" sldId="256"/>
        </pc:sldMkLst>
        <pc:spChg chg="mod">
          <ac:chgData name="Jason Harlow" userId="e5bd5f5d-8b50-4212-a91b-91b24bf95f3d" providerId="ADAL" clId="{5CED31E1-D940-4BC6-AD4C-7936ED955502}" dt="2025-11-04T16:12:16.714" v="577" actId="14100"/>
          <ac:spMkLst>
            <pc:docMk/>
            <pc:sldMk cId="2806676085" sldId="256"/>
            <ac:spMk id="2" creationId="{82A09F52-08D2-6D18-6B36-67B214A5BDF8}"/>
          </ac:spMkLst>
        </pc:spChg>
        <pc:spChg chg="mod">
          <ac:chgData name="Jason Harlow" userId="e5bd5f5d-8b50-4212-a91b-91b24bf95f3d" providerId="ADAL" clId="{5CED31E1-D940-4BC6-AD4C-7936ED955502}" dt="2025-11-04T16:12:53.235" v="582" actId="1076"/>
          <ac:spMkLst>
            <pc:docMk/>
            <pc:sldMk cId="2806676085" sldId="256"/>
            <ac:spMk id="3" creationId="{18EDB8BF-29BC-4F44-130A-CA2509AB4067}"/>
          </ac:spMkLst>
        </pc:spChg>
        <pc:spChg chg="mod">
          <ac:chgData name="Jason Harlow" userId="e5bd5f5d-8b50-4212-a91b-91b24bf95f3d" providerId="ADAL" clId="{5CED31E1-D940-4BC6-AD4C-7936ED955502}" dt="2025-11-04T16:22:09.425" v="677" actId="1076"/>
          <ac:spMkLst>
            <pc:docMk/>
            <pc:sldMk cId="2806676085" sldId="256"/>
            <ac:spMk id="4" creationId="{0BF046E8-2539-1C72-15B1-5D501464BF02}"/>
          </ac:spMkLst>
        </pc:spChg>
        <pc:spChg chg="mod">
          <ac:chgData name="Jason Harlow" userId="e5bd5f5d-8b50-4212-a91b-91b24bf95f3d" providerId="ADAL" clId="{5CED31E1-D940-4BC6-AD4C-7936ED955502}" dt="2025-11-04T16:13:01.117" v="588" actId="1037"/>
          <ac:spMkLst>
            <pc:docMk/>
            <pc:sldMk cId="2806676085" sldId="256"/>
            <ac:spMk id="7" creationId="{4C0760EC-6F39-DFB8-1E72-FCA0F8A28FDD}"/>
          </ac:spMkLst>
        </pc:spChg>
        <pc:picChg chg="add mod">
          <ac:chgData name="Jason Harlow" userId="e5bd5f5d-8b50-4212-a91b-91b24bf95f3d" providerId="ADAL" clId="{5CED31E1-D940-4BC6-AD4C-7936ED955502}" dt="2025-11-04T16:22:01.775" v="676" actId="1076"/>
          <ac:picMkLst>
            <pc:docMk/>
            <pc:sldMk cId="2806676085" sldId="256"/>
            <ac:picMk id="1026" creationId="{FA4F72E2-9F10-FF39-C532-525FF53BC3DF}"/>
          </ac:picMkLst>
        </pc:picChg>
        <pc:picChg chg="mod">
          <ac:chgData name="Jason Harlow" userId="e5bd5f5d-8b50-4212-a91b-91b24bf95f3d" providerId="ADAL" clId="{5CED31E1-D940-4BC6-AD4C-7936ED955502}" dt="2025-11-04T16:12:55.402" v="583" actId="1076"/>
          <ac:picMkLst>
            <pc:docMk/>
            <pc:sldMk cId="2806676085" sldId="256"/>
            <ac:picMk id="1028" creationId="{F956A70D-A64C-E5BF-E2AE-538BD511EFC7}"/>
          </ac:picMkLst>
        </pc:picChg>
        <pc:picChg chg="add mod">
          <ac:chgData name="Jason Harlow" userId="e5bd5f5d-8b50-4212-a91b-91b24bf95f3d" providerId="ADAL" clId="{5CED31E1-D940-4BC6-AD4C-7936ED955502}" dt="2025-11-04T16:23:51.479" v="684" actId="1076"/>
          <ac:picMkLst>
            <pc:docMk/>
            <pc:sldMk cId="2806676085" sldId="256"/>
            <ac:picMk id="1032" creationId="{6944AD91-9BA6-5833-5223-4E8D8DC55E02}"/>
          </ac:picMkLst>
        </pc:picChg>
        <pc:picChg chg="add mod">
          <ac:chgData name="Jason Harlow" userId="e5bd5f5d-8b50-4212-a91b-91b24bf95f3d" providerId="ADAL" clId="{5CED31E1-D940-4BC6-AD4C-7936ED955502}" dt="2025-11-04T16:23:47.852" v="682" actId="1076"/>
          <ac:picMkLst>
            <pc:docMk/>
            <pc:sldMk cId="2806676085" sldId="256"/>
            <ac:picMk id="1034" creationId="{A1BE606F-A1F4-AE60-5C06-B2397EEB34E0}"/>
          </ac:picMkLst>
        </pc:picChg>
        <pc:picChg chg="add mod">
          <ac:chgData name="Jason Harlow" userId="e5bd5f5d-8b50-4212-a91b-91b24bf95f3d" providerId="ADAL" clId="{5CED31E1-D940-4BC6-AD4C-7936ED955502}" dt="2025-11-04T16:25:46.108" v="689" actId="1076"/>
          <ac:picMkLst>
            <pc:docMk/>
            <pc:sldMk cId="2806676085" sldId="256"/>
            <ac:picMk id="1036" creationId="{659B5C33-0E7C-FA57-DF3F-34F7F572F3B4}"/>
          </ac:picMkLst>
        </pc:picChg>
      </pc:sldChg>
      <pc:sldChg chg="addSp delSp modSp mod">
        <pc:chgData name="Jason Harlow" userId="e5bd5f5d-8b50-4212-a91b-91b24bf95f3d" providerId="ADAL" clId="{5CED31E1-D940-4BC6-AD4C-7936ED955502}" dt="2025-10-27T15:02:29.680" v="563" actId="1076"/>
        <pc:sldMkLst>
          <pc:docMk/>
          <pc:sldMk cId="1161410926" sldId="513"/>
        </pc:sldMkLst>
        <pc:spChg chg="add mod">
          <ac:chgData name="Jason Harlow" userId="e5bd5f5d-8b50-4212-a91b-91b24bf95f3d" providerId="ADAL" clId="{5CED31E1-D940-4BC6-AD4C-7936ED955502}" dt="2025-10-27T15:02:29.680" v="563" actId="1076"/>
          <ac:spMkLst>
            <pc:docMk/>
            <pc:sldMk cId="1161410926" sldId="513"/>
            <ac:spMk id="4" creationId="{2EB8D649-C37C-7BE5-2A4D-E3A4FDBD9B1C}"/>
          </ac:spMkLst>
        </pc:spChg>
      </pc:sldChg>
      <pc:sldChg chg="modSp mod ord modAnim">
        <pc:chgData name="Jason Harlow" userId="e5bd5f5d-8b50-4212-a91b-91b24bf95f3d" providerId="ADAL" clId="{5CED31E1-D940-4BC6-AD4C-7936ED955502}" dt="2025-11-17T16:49:40.368" v="8041"/>
        <pc:sldMkLst>
          <pc:docMk/>
          <pc:sldMk cId="3301867092" sldId="515"/>
        </pc:sldMkLst>
        <pc:spChg chg="mod">
          <ac:chgData name="Jason Harlow" userId="e5bd5f5d-8b50-4212-a91b-91b24bf95f3d" providerId="ADAL" clId="{5CED31E1-D940-4BC6-AD4C-7936ED955502}" dt="2025-11-17T16:06:52.888" v="7516" actId="27636"/>
          <ac:spMkLst>
            <pc:docMk/>
            <pc:sldMk cId="3301867092" sldId="515"/>
            <ac:spMk id="2" creationId="{64B7F33A-AD7E-F3B0-202C-BA866EA18529}"/>
          </ac:spMkLst>
        </pc:spChg>
        <pc:spChg chg="mod">
          <ac:chgData name="Jason Harlow" userId="e5bd5f5d-8b50-4212-a91b-91b24bf95f3d" providerId="ADAL" clId="{5CED31E1-D940-4BC6-AD4C-7936ED955502}" dt="2025-11-17T16:08:33.979" v="7599" actId="113"/>
          <ac:spMkLst>
            <pc:docMk/>
            <pc:sldMk cId="3301867092" sldId="515"/>
            <ac:spMk id="3" creationId="{60295E5D-4FB2-B6CF-1C72-558599ADA0E0}"/>
          </ac:spMkLst>
        </pc:spChg>
      </pc:sldChg>
      <pc:sldChg chg="modSp add mod ord setBg modAnim">
        <pc:chgData name="Jason Harlow" userId="e5bd5f5d-8b50-4212-a91b-91b24bf95f3d" providerId="ADAL" clId="{5CED31E1-D940-4BC6-AD4C-7936ED955502}" dt="2025-11-17T20:55:07.517" v="16587"/>
        <pc:sldMkLst>
          <pc:docMk/>
          <pc:sldMk cId="1481693627" sldId="534"/>
        </pc:sldMkLst>
        <pc:spChg chg="mod">
          <ac:chgData name="Jason Harlow" userId="e5bd5f5d-8b50-4212-a91b-91b24bf95f3d" providerId="ADAL" clId="{5CED31E1-D940-4BC6-AD4C-7936ED955502}" dt="2025-11-06T16:50:33.379" v="6856" actId="114"/>
          <ac:spMkLst>
            <pc:docMk/>
            <pc:sldMk cId="1481693627" sldId="534"/>
            <ac:spMk id="2" creationId="{A2AECE46-7090-F671-FF56-62545721B7D3}"/>
          </ac:spMkLst>
        </pc:spChg>
        <pc:spChg chg="mod">
          <ac:chgData name="Jason Harlow" userId="e5bd5f5d-8b50-4212-a91b-91b24bf95f3d" providerId="ADAL" clId="{5CED31E1-D940-4BC6-AD4C-7936ED955502}" dt="2025-11-17T20:55:04.993" v="16586" actId="20577"/>
          <ac:spMkLst>
            <pc:docMk/>
            <pc:sldMk cId="1481693627" sldId="534"/>
            <ac:spMk id="3" creationId="{491DF124-56DA-15F3-65A8-1A1CA8C284FC}"/>
          </ac:spMkLst>
        </pc:spChg>
      </pc:sldChg>
      <pc:sldChg chg="modSp new del mod">
        <pc:chgData name="Jason Harlow" userId="e5bd5f5d-8b50-4212-a91b-91b24bf95f3d" providerId="ADAL" clId="{5CED31E1-D940-4BC6-AD4C-7936ED955502}" dt="2025-11-17T15:13:18.652" v="7442" actId="47"/>
        <pc:sldMkLst>
          <pc:docMk/>
          <pc:sldMk cId="2901146045" sldId="535"/>
        </pc:sldMkLst>
      </pc:sldChg>
      <pc:sldChg chg="modSp add mod ord modAnim">
        <pc:chgData name="Jason Harlow" userId="e5bd5f5d-8b50-4212-a91b-91b24bf95f3d" providerId="ADAL" clId="{5CED31E1-D940-4BC6-AD4C-7936ED955502}" dt="2025-11-17T20:55:17.795" v="16591"/>
        <pc:sldMkLst>
          <pc:docMk/>
          <pc:sldMk cId="3248044545" sldId="536"/>
        </pc:sldMkLst>
        <pc:spChg chg="mod">
          <ac:chgData name="Jason Harlow" userId="e5bd5f5d-8b50-4212-a91b-91b24bf95f3d" providerId="ADAL" clId="{5CED31E1-D940-4BC6-AD4C-7936ED955502}" dt="2025-11-06T16:50:25.342" v="6851" actId="114"/>
          <ac:spMkLst>
            <pc:docMk/>
            <pc:sldMk cId="3248044545" sldId="536"/>
            <ac:spMk id="2" creationId="{31CB3F95-00FF-FBC1-4223-BB1F414973B4}"/>
          </ac:spMkLst>
        </pc:spChg>
        <pc:spChg chg="mod">
          <ac:chgData name="Jason Harlow" userId="e5bd5f5d-8b50-4212-a91b-91b24bf95f3d" providerId="ADAL" clId="{5CED31E1-D940-4BC6-AD4C-7936ED955502}" dt="2025-11-06T16:51:34.574" v="6932" actId="20577"/>
          <ac:spMkLst>
            <pc:docMk/>
            <pc:sldMk cId="3248044545" sldId="536"/>
            <ac:spMk id="3" creationId="{D451EB44-5D87-DC46-52AF-5CB04717F0E9}"/>
          </ac:spMkLst>
        </pc:spChg>
      </pc:sldChg>
      <pc:sldChg chg="addSp modSp new mod ord modAnim">
        <pc:chgData name="Jason Harlow" userId="e5bd5f5d-8b50-4212-a91b-91b24bf95f3d" providerId="ADAL" clId="{5CED31E1-D940-4BC6-AD4C-7936ED955502}" dt="2025-11-17T18:27:27.761" v="12315"/>
        <pc:sldMkLst>
          <pc:docMk/>
          <pc:sldMk cId="2324746711" sldId="537"/>
        </pc:sldMkLst>
        <pc:spChg chg="mod">
          <ac:chgData name="Jason Harlow" userId="e5bd5f5d-8b50-4212-a91b-91b24bf95f3d" providerId="ADAL" clId="{5CED31E1-D940-4BC6-AD4C-7936ED955502}" dt="2025-11-04T22:28:02.623" v="6766" actId="14100"/>
          <ac:spMkLst>
            <pc:docMk/>
            <pc:sldMk cId="2324746711" sldId="537"/>
            <ac:spMk id="2" creationId="{8E99632C-098C-5828-C4A5-EC48BAE061D4}"/>
          </ac:spMkLst>
        </pc:spChg>
        <pc:spChg chg="mod">
          <ac:chgData name="Jason Harlow" userId="e5bd5f5d-8b50-4212-a91b-91b24bf95f3d" providerId="ADAL" clId="{5CED31E1-D940-4BC6-AD4C-7936ED955502}" dt="2025-11-06T16:47:42.864" v="6838" actId="114"/>
          <ac:spMkLst>
            <pc:docMk/>
            <pc:sldMk cId="2324746711" sldId="537"/>
            <ac:spMk id="3" creationId="{6629C97C-6D1F-B743-1A4C-7980CFE871D5}"/>
          </ac:spMkLst>
        </pc:spChg>
        <pc:grpChg chg="add mod">
          <ac:chgData name="Jason Harlow" userId="e5bd5f5d-8b50-4212-a91b-91b24bf95f3d" providerId="ADAL" clId="{5CED31E1-D940-4BC6-AD4C-7936ED955502}" dt="2025-11-17T18:27:09.300" v="12310" actId="164"/>
          <ac:grpSpMkLst>
            <pc:docMk/>
            <pc:sldMk cId="2324746711" sldId="537"/>
            <ac:grpSpMk id="4" creationId="{4A5B1E55-3469-D33F-419C-FC940B21874C}"/>
          </ac:grpSpMkLst>
        </pc:grpChg>
        <pc:picChg chg="add mod">
          <ac:chgData name="Jason Harlow" userId="e5bd5f5d-8b50-4212-a91b-91b24bf95f3d" providerId="ADAL" clId="{5CED31E1-D940-4BC6-AD4C-7936ED955502}" dt="2025-11-17T18:27:09.300" v="12310" actId="164"/>
          <ac:picMkLst>
            <pc:docMk/>
            <pc:sldMk cId="2324746711" sldId="537"/>
            <ac:picMk id="5" creationId="{32903F05-0C38-3FE6-5462-3232BCFE1BCA}"/>
          </ac:picMkLst>
        </pc:picChg>
        <pc:picChg chg="add mod">
          <ac:chgData name="Jason Harlow" userId="e5bd5f5d-8b50-4212-a91b-91b24bf95f3d" providerId="ADAL" clId="{5CED31E1-D940-4BC6-AD4C-7936ED955502}" dt="2025-11-17T18:27:09.300" v="12310" actId="164"/>
          <ac:picMkLst>
            <pc:docMk/>
            <pc:sldMk cId="2324746711" sldId="537"/>
            <ac:picMk id="2050" creationId="{DEB1A7E2-1500-3819-6516-76EE82775AE5}"/>
          </ac:picMkLst>
        </pc:picChg>
        <pc:picChg chg="add mod">
          <ac:chgData name="Jason Harlow" userId="e5bd5f5d-8b50-4212-a91b-91b24bf95f3d" providerId="ADAL" clId="{5CED31E1-D940-4BC6-AD4C-7936ED955502}" dt="2025-11-04T17:35:54.247" v="2487" actId="1076"/>
          <ac:picMkLst>
            <pc:docMk/>
            <pc:sldMk cId="2324746711" sldId="537"/>
            <ac:picMk id="2052" creationId="{0C69329F-926D-DB02-5254-763468E2FBFC}"/>
          </ac:picMkLst>
        </pc:picChg>
      </pc:sldChg>
      <pc:sldChg chg="addSp delSp modSp add mod ord modAnim">
        <pc:chgData name="Jason Harlow" userId="e5bd5f5d-8b50-4212-a91b-91b24bf95f3d" providerId="ADAL" clId="{5CED31E1-D940-4BC6-AD4C-7936ED955502}" dt="2025-11-17T18:27:57.690" v="12319"/>
        <pc:sldMkLst>
          <pc:docMk/>
          <pc:sldMk cId="2597448180" sldId="539"/>
        </pc:sldMkLst>
        <pc:spChg chg="mod">
          <ac:chgData name="Jason Harlow" userId="e5bd5f5d-8b50-4212-a91b-91b24bf95f3d" providerId="ADAL" clId="{5CED31E1-D940-4BC6-AD4C-7936ED955502}" dt="2025-11-04T20:06:26.526" v="3416" actId="20577"/>
          <ac:spMkLst>
            <pc:docMk/>
            <pc:sldMk cId="2597448180" sldId="539"/>
            <ac:spMk id="2" creationId="{8E6747BB-D903-82CE-FAE9-980442901FA4}"/>
          </ac:spMkLst>
        </pc:spChg>
        <pc:spChg chg="mod">
          <ac:chgData name="Jason Harlow" userId="e5bd5f5d-8b50-4212-a91b-91b24bf95f3d" providerId="ADAL" clId="{5CED31E1-D940-4BC6-AD4C-7936ED955502}" dt="2025-11-17T18:04:12.425" v="10692" actId="14100"/>
          <ac:spMkLst>
            <pc:docMk/>
            <pc:sldMk cId="2597448180" sldId="539"/>
            <ac:spMk id="3" creationId="{EE04279A-17ED-1AC0-1508-593F2DAFD869}"/>
          </ac:spMkLst>
        </pc:spChg>
        <pc:spChg chg="add mod">
          <ac:chgData name="Jason Harlow" userId="e5bd5f5d-8b50-4212-a91b-91b24bf95f3d" providerId="ADAL" clId="{5CED31E1-D940-4BC6-AD4C-7936ED955502}" dt="2025-11-04T20:21:42.375" v="4470" actId="115"/>
          <ac:spMkLst>
            <pc:docMk/>
            <pc:sldMk cId="2597448180" sldId="539"/>
            <ac:spMk id="7" creationId="{414F2DDF-7CB4-1A5F-AED8-D37B4594248F}"/>
          </ac:spMkLst>
        </pc:spChg>
        <pc:picChg chg="add mod">
          <ac:chgData name="Jason Harlow" userId="e5bd5f5d-8b50-4212-a91b-91b24bf95f3d" providerId="ADAL" clId="{5CED31E1-D940-4BC6-AD4C-7936ED955502}" dt="2025-11-04T20:25:36.876" v="4830" actId="1076"/>
          <ac:picMkLst>
            <pc:docMk/>
            <pc:sldMk cId="2597448180" sldId="539"/>
            <ac:picMk id="6" creationId="{949F37E5-53D9-7058-3B75-1A86B5B8B630}"/>
          </ac:picMkLst>
        </pc:picChg>
      </pc:sldChg>
      <pc:sldChg chg="addSp delSp modSp add mod ord modAnim">
        <pc:chgData name="Jason Harlow" userId="e5bd5f5d-8b50-4212-a91b-91b24bf95f3d" providerId="ADAL" clId="{5CED31E1-D940-4BC6-AD4C-7936ED955502}" dt="2025-11-17T18:28:45.681" v="12330"/>
        <pc:sldMkLst>
          <pc:docMk/>
          <pc:sldMk cId="671197014" sldId="541"/>
        </pc:sldMkLst>
        <pc:spChg chg="mod">
          <ac:chgData name="Jason Harlow" userId="e5bd5f5d-8b50-4212-a91b-91b24bf95f3d" providerId="ADAL" clId="{5CED31E1-D940-4BC6-AD4C-7936ED955502}" dt="2025-11-04T20:26:16.502" v="4890" actId="313"/>
          <ac:spMkLst>
            <pc:docMk/>
            <pc:sldMk cId="671197014" sldId="541"/>
            <ac:spMk id="2" creationId="{378DE817-5657-0BA5-6621-E1A16DECD5F2}"/>
          </ac:spMkLst>
        </pc:spChg>
        <pc:spChg chg="mod">
          <ac:chgData name="Jason Harlow" userId="e5bd5f5d-8b50-4212-a91b-91b24bf95f3d" providerId="ADAL" clId="{5CED31E1-D940-4BC6-AD4C-7936ED955502}" dt="2025-11-04T20:26:51.329" v="4909" actId="20577"/>
          <ac:spMkLst>
            <pc:docMk/>
            <pc:sldMk cId="671197014" sldId="541"/>
            <ac:spMk id="3" creationId="{B1EE945A-2931-3F49-5629-B0CCB476153D}"/>
          </ac:spMkLst>
        </pc:spChg>
        <pc:spChg chg="add mod">
          <ac:chgData name="Jason Harlow" userId="e5bd5f5d-8b50-4212-a91b-91b24bf95f3d" providerId="ADAL" clId="{5CED31E1-D940-4BC6-AD4C-7936ED955502}" dt="2025-11-04T20:24:21.546" v="4823" actId="1076"/>
          <ac:spMkLst>
            <pc:docMk/>
            <pc:sldMk cId="671197014" sldId="541"/>
            <ac:spMk id="4" creationId="{5D0C02FA-6E6B-FB67-5726-0CC8307C7B76}"/>
          </ac:spMkLst>
        </pc:spChg>
        <pc:spChg chg="add mod">
          <ac:chgData name="Jason Harlow" userId="e5bd5f5d-8b50-4212-a91b-91b24bf95f3d" providerId="ADAL" clId="{5CED31E1-D940-4BC6-AD4C-7936ED955502}" dt="2025-11-04T20:24:50.758" v="4829" actId="1076"/>
          <ac:spMkLst>
            <pc:docMk/>
            <pc:sldMk cId="671197014" sldId="541"/>
            <ac:spMk id="5" creationId="{FE2E795E-E83D-54F6-1954-D588FA709255}"/>
          </ac:spMkLst>
        </pc:spChg>
        <pc:spChg chg="add mod">
          <ac:chgData name="Jason Harlow" userId="e5bd5f5d-8b50-4212-a91b-91b24bf95f3d" providerId="ADAL" clId="{5CED31E1-D940-4BC6-AD4C-7936ED955502}" dt="2025-11-04T20:24:48.031" v="4828" actId="1076"/>
          <ac:spMkLst>
            <pc:docMk/>
            <pc:sldMk cId="671197014" sldId="541"/>
            <ac:spMk id="8" creationId="{80925614-CFD7-B653-1386-B48BDC16DC9C}"/>
          </ac:spMkLst>
        </pc:spChg>
        <pc:spChg chg="add mod">
          <ac:chgData name="Jason Harlow" userId="e5bd5f5d-8b50-4212-a91b-91b24bf95f3d" providerId="ADAL" clId="{5CED31E1-D940-4BC6-AD4C-7936ED955502}" dt="2025-11-04T20:24:45.380" v="4827" actId="1076"/>
          <ac:spMkLst>
            <pc:docMk/>
            <pc:sldMk cId="671197014" sldId="541"/>
            <ac:spMk id="9" creationId="{E93ED958-845F-EB02-698F-5B4A31809FB5}"/>
          </ac:spMkLst>
        </pc:spChg>
      </pc:sldChg>
      <pc:sldChg chg="addSp delSp modSp add mod ord modAnim">
        <pc:chgData name="Jason Harlow" userId="e5bd5f5d-8b50-4212-a91b-91b24bf95f3d" providerId="ADAL" clId="{5CED31E1-D940-4BC6-AD4C-7936ED955502}" dt="2025-11-17T18:30:02.957" v="12340"/>
        <pc:sldMkLst>
          <pc:docMk/>
          <pc:sldMk cId="3088116527" sldId="542"/>
        </pc:sldMkLst>
        <pc:spChg chg="mod">
          <ac:chgData name="Jason Harlow" userId="e5bd5f5d-8b50-4212-a91b-91b24bf95f3d" providerId="ADAL" clId="{5CED31E1-D940-4BC6-AD4C-7936ED955502}" dt="2025-11-04T20:26:26.903" v="4904" actId="20577"/>
          <ac:spMkLst>
            <pc:docMk/>
            <pc:sldMk cId="3088116527" sldId="542"/>
            <ac:spMk id="2" creationId="{88090596-D5F3-3419-6FC0-3B421C61C32E}"/>
          </ac:spMkLst>
        </pc:spChg>
        <pc:spChg chg="mod">
          <ac:chgData name="Jason Harlow" userId="e5bd5f5d-8b50-4212-a91b-91b24bf95f3d" providerId="ADAL" clId="{5CED31E1-D940-4BC6-AD4C-7936ED955502}" dt="2025-11-17T18:29:22.757" v="12334" actId="14100"/>
          <ac:spMkLst>
            <pc:docMk/>
            <pc:sldMk cId="3088116527" sldId="542"/>
            <ac:spMk id="3" creationId="{4F24B32D-1076-FC13-B614-E5D2FFB97FEB}"/>
          </ac:spMkLst>
        </pc:spChg>
        <pc:picChg chg="add mod">
          <ac:chgData name="Jason Harlow" userId="e5bd5f5d-8b50-4212-a91b-91b24bf95f3d" providerId="ADAL" clId="{5CED31E1-D940-4BC6-AD4C-7936ED955502}" dt="2025-11-04T20:52:14.688" v="5662" actId="1076"/>
          <ac:picMkLst>
            <pc:docMk/>
            <pc:sldMk cId="3088116527" sldId="542"/>
            <ac:picMk id="7" creationId="{EDE72FFF-F0F2-FCE7-029F-A57C7926D98B}"/>
          </ac:picMkLst>
        </pc:picChg>
        <pc:picChg chg="add mod">
          <ac:chgData name="Jason Harlow" userId="e5bd5f5d-8b50-4212-a91b-91b24bf95f3d" providerId="ADAL" clId="{5CED31E1-D940-4BC6-AD4C-7936ED955502}" dt="2025-11-04T20:52:14.688" v="5662" actId="1076"/>
          <ac:picMkLst>
            <pc:docMk/>
            <pc:sldMk cId="3088116527" sldId="542"/>
            <ac:picMk id="11" creationId="{682FB2CD-F528-D36E-BDE6-F7707A45C35E}"/>
          </ac:picMkLst>
        </pc:picChg>
        <pc:picChg chg="add mod">
          <ac:chgData name="Jason Harlow" userId="e5bd5f5d-8b50-4212-a91b-91b24bf95f3d" providerId="ADAL" clId="{5CED31E1-D940-4BC6-AD4C-7936ED955502}" dt="2025-11-04T20:52:14.688" v="5662" actId="1076"/>
          <ac:picMkLst>
            <pc:docMk/>
            <pc:sldMk cId="3088116527" sldId="542"/>
            <ac:picMk id="3074" creationId="{39EE1259-0743-B144-0764-6859186D1198}"/>
          </ac:picMkLst>
        </pc:picChg>
      </pc:sldChg>
      <pc:sldChg chg="modSp new mod ord modAnim">
        <pc:chgData name="Jason Harlow" userId="e5bd5f5d-8b50-4212-a91b-91b24bf95f3d" providerId="ADAL" clId="{5CED31E1-D940-4BC6-AD4C-7936ED955502}" dt="2025-11-17T18:34:37.553" v="12442" actId="114"/>
        <pc:sldMkLst>
          <pc:docMk/>
          <pc:sldMk cId="1651859197" sldId="543"/>
        </pc:sldMkLst>
        <pc:spChg chg="mod">
          <ac:chgData name="Jason Harlow" userId="e5bd5f5d-8b50-4212-a91b-91b24bf95f3d" providerId="ADAL" clId="{5CED31E1-D940-4BC6-AD4C-7936ED955502}" dt="2025-11-17T18:21:27.820" v="12105" actId="403"/>
          <ac:spMkLst>
            <pc:docMk/>
            <pc:sldMk cId="1651859197" sldId="543"/>
            <ac:spMk id="2" creationId="{2497070A-72E1-6BD7-C1C8-64CEEEAAA07B}"/>
          </ac:spMkLst>
        </pc:spChg>
        <pc:spChg chg="mod">
          <ac:chgData name="Jason Harlow" userId="e5bd5f5d-8b50-4212-a91b-91b24bf95f3d" providerId="ADAL" clId="{5CED31E1-D940-4BC6-AD4C-7936ED955502}" dt="2025-11-17T18:34:37.553" v="12442" actId="114"/>
          <ac:spMkLst>
            <pc:docMk/>
            <pc:sldMk cId="1651859197" sldId="543"/>
            <ac:spMk id="3" creationId="{9C030E59-3B7A-41A5-E1C2-B6AE7A0A8FF1}"/>
          </ac:spMkLst>
        </pc:spChg>
      </pc:sldChg>
      <pc:sldChg chg="addSp delSp modSp new mod ord modAnim">
        <pc:chgData name="Jason Harlow" userId="e5bd5f5d-8b50-4212-a91b-91b24bf95f3d" providerId="ADAL" clId="{5CED31E1-D940-4BC6-AD4C-7936ED955502}" dt="2025-11-17T20:43:56.925" v="16521"/>
        <pc:sldMkLst>
          <pc:docMk/>
          <pc:sldMk cId="4167156421" sldId="544"/>
        </pc:sldMkLst>
        <pc:spChg chg="mod">
          <ac:chgData name="Jason Harlow" userId="e5bd5f5d-8b50-4212-a91b-91b24bf95f3d" providerId="ADAL" clId="{5CED31E1-D940-4BC6-AD4C-7936ED955502}" dt="2025-11-17T19:06:43.270" v="12955" actId="1076"/>
          <ac:spMkLst>
            <pc:docMk/>
            <pc:sldMk cId="4167156421" sldId="544"/>
            <ac:spMk id="2" creationId="{F8292E2B-2137-E716-5EB0-AF236454833C}"/>
          </ac:spMkLst>
        </pc:spChg>
        <pc:spChg chg="mod">
          <ac:chgData name="Jason Harlow" userId="e5bd5f5d-8b50-4212-a91b-91b24bf95f3d" providerId="ADAL" clId="{5CED31E1-D940-4BC6-AD4C-7936ED955502}" dt="2025-11-17T19:15:07.156" v="13033" actId="1076"/>
          <ac:spMkLst>
            <pc:docMk/>
            <pc:sldMk cId="4167156421" sldId="544"/>
            <ac:spMk id="3" creationId="{3369618A-B653-A88B-1C62-C5FB11EA7E7F}"/>
          </ac:spMkLst>
        </pc:spChg>
        <pc:spChg chg="add mod">
          <ac:chgData name="Jason Harlow" userId="e5bd5f5d-8b50-4212-a91b-91b24bf95f3d" providerId="ADAL" clId="{5CED31E1-D940-4BC6-AD4C-7936ED955502}" dt="2025-11-17T19:15:16.625" v="13036" actId="1076"/>
          <ac:spMkLst>
            <pc:docMk/>
            <pc:sldMk cId="4167156421" sldId="544"/>
            <ac:spMk id="10" creationId="{60CE892A-FD03-F23C-57D4-882B970E3423}"/>
          </ac:spMkLst>
        </pc:spChg>
        <pc:spChg chg="add mod">
          <ac:chgData name="Jason Harlow" userId="e5bd5f5d-8b50-4212-a91b-91b24bf95f3d" providerId="ADAL" clId="{5CED31E1-D940-4BC6-AD4C-7936ED955502}" dt="2025-11-17T19:15:21.567" v="13037" actId="1076"/>
          <ac:spMkLst>
            <pc:docMk/>
            <pc:sldMk cId="4167156421" sldId="544"/>
            <ac:spMk id="11" creationId="{D97E3D01-A121-2EFD-50EB-08786E99D1B5}"/>
          </ac:spMkLst>
        </pc:spChg>
        <pc:grpChg chg="add mod">
          <ac:chgData name="Jason Harlow" userId="e5bd5f5d-8b50-4212-a91b-91b24bf95f3d" providerId="ADAL" clId="{5CED31E1-D940-4BC6-AD4C-7936ED955502}" dt="2025-11-17T19:15:16.625" v="13036" actId="1076"/>
          <ac:grpSpMkLst>
            <pc:docMk/>
            <pc:sldMk cId="4167156421" sldId="544"/>
            <ac:grpSpMk id="12" creationId="{11156091-AD0F-29D3-EFF2-6C77DEBCE12B}"/>
          </ac:grpSpMkLst>
        </pc:grpChg>
        <pc:grpChg chg="add mod">
          <ac:chgData name="Jason Harlow" userId="e5bd5f5d-8b50-4212-a91b-91b24bf95f3d" providerId="ADAL" clId="{5CED31E1-D940-4BC6-AD4C-7936ED955502}" dt="2025-11-17T19:15:21.567" v="13037" actId="1076"/>
          <ac:grpSpMkLst>
            <pc:docMk/>
            <pc:sldMk cId="4167156421" sldId="544"/>
            <ac:grpSpMk id="13" creationId="{88D14232-B576-78A0-D43F-DDD3D363DAF4}"/>
          </ac:grpSpMkLst>
        </pc:grpChg>
        <pc:picChg chg="add mod">
          <ac:chgData name="Jason Harlow" userId="e5bd5f5d-8b50-4212-a91b-91b24bf95f3d" providerId="ADAL" clId="{5CED31E1-D940-4BC6-AD4C-7936ED955502}" dt="2025-11-17T19:15:16.625" v="13036" actId="1076"/>
          <ac:picMkLst>
            <pc:docMk/>
            <pc:sldMk cId="4167156421" sldId="544"/>
            <ac:picMk id="5" creationId="{42789693-24B9-2673-77F6-AE37F193B5F4}"/>
          </ac:picMkLst>
        </pc:picChg>
        <pc:picChg chg="add mod">
          <ac:chgData name="Jason Harlow" userId="e5bd5f5d-8b50-4212-a91b-91b24bf95f3d" providerId="ADAL" clId="{5CED31E1-D940-4BC6-AD4C-7936ED955502}" dt="2025-11-17T19:15:21.567" v="13037" actId="1076"/>
          <ac:picMkLst>
            <pc:docMk/>
            <pc:sldMk cId="4167156421" sldId="544"/>
            <ac:picMk id="6" creationId="{EB55ABA2-1EF2-B60B-AC20-0EF3322DC3E3}"/>
          </ac:picMkLst>
        </pc:picChg>
        <pc:picChg chg="add del mod">
          <ac:chgData name="Jason Harlow" userId="e5bd5f5d-8b50-4212-a91b-91b24bf95f3d" providerId="ADAL" clId="{5CED31E1-D940-4BC6-AD4C-7936ED955502}" dt="2025-11-17T19:11:06.760" v="12985" actId="478"/>
          <ac:picMkLst>
            <pc:docMk/>
            <pc:sldMk cId="4167156421" sldId="544"/>
            <ac:picMk id="8" creationId="{92374FD1-FF99-295B-C294-0BD0977A2E6D}"/>
          </ac:picMkLst>
        </pc:picChg>
        <pc:picChg chg="add mod">
          <ac:chgData name="Jason Harlow" userId="e5bd5f5d-8b50-4212-a91b-91b24bf95f3d" providerId="ADAL" clId="{5CED31E1-D940-4BC6-AD4C-7936ED955502}" dt="2025-11-17T19:15:16.625" v="13036" actId="1076"/>
          <ac:picMkLst>
            <pc:docMk/>
            <pc:sldMk cId="4167156421" sldId="544"/>
            <ac:picMk id="9" creationId="{C94B30A7-B5A3-A0D6-3ED6-F968180D416B}"/>
          </ac:picMkLst>
        </pc:picChg>
        <pc:picChg chg="add del mod">
          <ac:chgData name="Jason Harlow" userId="e5bd5f5d-8b50-4212-a91b-91b24bf95f3d" providerId="ADAL" clId="{5CED31E1-D940-4BC6-AD4C-7936ED955502}" dt="2025-11-17T19:09:37.485" v="12977" actId="478"/>
          <ac:picMkLst>
            <pc:docMk/>
            <pc:sldMk cId="4167156421" sldId="544"/>
            <ac:picMk id="2050" creationId="{FF0F41D7-6842-A8F5-0F36-371BF5D6EF05}"/>
          </ac:picMkLst>
        </pc:picChg>
        <pc:picChg chg="add del">
          <ac:chgData name="Jason Harlow" userId="e5bd5f5d-8b50-4212-a91b-91b24bf95f3d" providerId="ADAL" clId="{5CED31E1-D940-4BC6-AD4C-7936ED955502}" dt="2025-11-17T19:10:10.250" v="12979" actId="478"/>
          <ac:picMkLst>
            <pc:docMk/>
            <pc:sldMk cId="4167156421" sldId="544"/>
            <ac:picMk id="2052" creationId="{1FF64D4D-A6BA-4ED2-70F3-CCE2085E68CE}"/>
          </ac:picMkLst>
        </pc:picChg>
        <pc:picChg chg="add del mod">
          <ac:chgData name="Jason Harlow" userId="e5bd5f5d-8b50-4212-a91b-91b24bf95f3d" providerId="ADAL" clId="{5CED31E1-D940-4BC6-AD4C-7936ED955502}" dt="2025-11-17T19:15:21.567" v="13037" actId="1076"/>
          <ac:picMkLst>
            <pc:docMk/>
            <pc:sldMk cId="4167156421" sldId="544"/>
            <ac:picMk id="2054" creationId="{7D57975E-69F4-2A27-9631-82CC3CEC54BA}"/>
          </ac:picMkLst>
        </pc:picChg>
        <pc:picChg chg="add del mod">
          <ac:chgData name="Jason Harlow" userId="e5bd5f5d-8b50-4212-a91b-91b24bf95f3d" providerId="ADAL" clId="{5CED31E1-D940-4BC6-AD4C-7936ED955502}" dt="2025-11-17T19:11:35.813" v="12990" actId="478"/>
          <ac:picMkLst>
            <pc:docMk/>
            <pc:sldMk cId="4167156421" sldId="544"/>
            <ac:picMk id="2056" creationId="{D2C04356-D866-6572-C174-2EAA027187CD}"/>
          </ac:picMkLst>
        </pc:picChg>
      </pc:sldChg>
      <pc:sldChg chg="addSp delSp modSp new mod ord modAnim">
        <pc:chgData name="Jason Harlow" userId="e5bd5f5d-8b50-4212-a91b-91b24bf95f3d" providerId="ADAL" clId="{5CED31E1-D940-4BC6-AD4C-7936ED955502}" dt="2025-11-17T20:54:30.316" v="16577"/>
        <pc:sldMkLst>
          <pc:docMk/>
          <pc:sldMk cId="3313146566" sldId="545"/>
        </pc:sldMkLst>
        <pc:spChg chg="mod">
          <ac:chgData name="Jason Harlow" userId="e5bd5f5d-8b50-4212-a91b-91b24bf95f3d" providerId="ADAL" clId="{5CED31E1-D940-4BC6-AD4C-7936ED955502}" dt="2025-11-17T20:18:21.207" v="16437" actId="20577"/>
          <ac:spMkLst>
            <pc:docMk/>
            <pc:sldMk cId="3313146566" sldId="545"/>
            <ac:spMk id="2" creationId="{4FD1C2B0-60D4-8C0C-4051-42952B3A496F}"/>
          </ac:spMkLst>
        </pc:spChg>
        <pc:spChg chg="mod">
          <ac:chgData name="Jason Harlow" userId="e5bd5f5d-8b50-4212-a91b-91b24bf95f3d" providerId="ADAL" clId="{5CED31E1-D940-4BC6-AD4C-7936ED955502}" dt="2025-11-17T20:18:36.738" v="16440" actId="14100"/>
          <ac:spMkLst>
            <pc:docMk/>
            <pc:sldMk cId="3313146566" sldId="545"/>
            <ac:spMk id="3" creationId="{8FF25146-9C9E-6E6C-132E-DFA3AB37FF78}"/>
          </ac:spMkLst>
        </pc:spChg>
        <pc:spChg chg="add del mod">
          <ac:chgData name="Jason Harlow" userId="e5bd5f5d-8b50-4212-a91b-91b24bf95f3d" providerId="ADAL" clId="{5CED31E1-D940-4BC6-AD4C-7936ED955502}" dt="2025-11-17T20:23:47.562" v="16452" actId="478"/>
          <ac:spMkLst>
            <pc:docMk/>
            <pc:sldMk cId="3313146566" sldId="545"/>
            <ac:spMk id="4" creationId="{F2D5A227-FE9F-4473-D873-B498DF0B1CA1}"/>
          </ac:spMkLst>
        </pc:spChg>
        <pc:spChg chg="add del mod">
          <ac:chgData name="Jason Harlow" userId="e5bd5f5d-8b50-4212-a91b-91b24bf95f3d" providerId="ADAL" clId="{5CED31E1-D940-4BC6-AD4C-7936ED955502}" dt="2025-11-17T20:23:48.718" v="16453" actId="478"/>
          <ac:spMkLst>
            <pc:docMk/>
            <pc:sldMk cId="3313146566" sldId="545"/>
            <ac:spMk id="5" creationId="{DED052A9-D513-AD82-AFAF-C7623C8C1C8B}"/>
          </ac:spMkLst>
        </pc:spChg>
        <pc:picChg chg="add mod">
          <ac:chgData name="Jason Harlow" userId="e5bd5f5d-8b50-4212-a91b-91b24bf95f3d" providerId="ADAL" clId="{5CED31E1-D940-4BC6-AD4C-7936ED955502}" dt="2025-11-17T20:24:59.390" v="16463" actId="1076"/>
          <ac:picMkLst>
            <pc:docMk/>
            <pc:sldMk cId="3313146566" sldId="545"/>
            <ac:picMk id="7" creationId="{4BD130BE-3A1D-6711-D1B0-13CB04A1153C}"/>
          </ac:picMkLst>
        </pc:picChg>
        <pc:picChg chg="add mod">
          <ac:chgData name="Jason Harlow" userId="e5bd5f5d-8b50-4212-a91b-91b24bf95f3d" providerId="ADAL" clId="{5CED31E1-D940-4BC6-AD4C-7936ED955502}" dt="2025-11-17T20:24:51.639" v="16462" actId="1076"/>
          <ac:picMkLst>
            <pc:docMk/>
            <pc:sldMk cId="3313146566" sldId="545"/>
            <ac:picMk id="9" creationId="{19DF0632-FBD9-9F41-BE4C-EBDA265990FA}"/>
          </ac:picMkLst>
        </pc:picChg>
      </pc:sldChg>
      <pc:sldChg chg="addSp delSp modSp new mod ord modAnim">
        <pc:chgData name="Jason Harlow" userId="e5bd5f5d-8b50-4212-a91b-91b24bf95f3d" providerId="ADAL" clId="{5CED31E1-D940-4BC6-AD4C-7936ED955502}" dt="2025-11-17T20:54:34.542" v="16578"/>
        <pc:sldMkLst>
          <pc:docMk/>
          <pc:sldMk cId="1099688935" sldId="546"/>
        </pc:sldMkLst>
        <pc:spChg chg="mod">
          <ac:chgData name="Jason Harlow" userId="e5bd5f5d-8b50-4212-a91b-91b24bf95f3d" providerId="ADAL" clId="{5CED31E1-D940-4BC6-AD4C-7936ED955502}" dt="2025-11-17T20:31:18.239" v="16479" actId="1076"/>
          <ac:spMkLst>
            <pc:docMk/>
            <pc:sldMk cId="1099688935" sldId="546"/>
            <ac:spMk id="2" creationId="{C3591B6A-0A50-F316-3E27-010B80A8B9EC}"/>
          </ac:spMkLst>
        </pc:spChg>
        <pc:spChg chg="del">
          <ac:chgData name="Jason Harlow" userId="e5bd5f5d-8b50-4212-a91b-91b24bf95f3d" providerId="ADAL" clId="{5CED31E1-D940-4BC6-AD4C-7936ED955502}" dt="2025-11-17T20:29:57.575" v="16469" actId="478"/>
          <ac:spMkLst>
            <pc:docMk/>
            <pc:sldMk cId="1099688935" sldId="546"/>
            <ac:spMk id="3" creationId="{96885101-9D0B-26D8-2D49-44BD1DEC2012}"/>
          </ac:spMkLst>
        </pc:spChg>
        <pc:picChg chg="add mod">
          <ac:chgData name="Jason Harlow" userId="e5bd5f5d-8b50-4212-a91b-91b24bf95f3d" providerId="ADAL" clId="{5CED31E1-D940-4BC6-AD4C-7936ED955502}" dt="2025-11-17T20:28:07.673" v="16465" actId="1076"/>
          <ac:picMkLst>
            <pc:docMk/>
            <pc:sldMk cId="1099688935" sldId="546"/>
            <ac:picMk id="5" creationId="{34FB590F-AA14-D4FB-9773-1105FD59EAD5}"/>
          </ac:picMkLst>
        </pc:picChg>
        <pc:picChg chg="add mod ord">
          <ac:chgData name="Jason Harlow" userId="e5bd5f5d-8b50-4212-a91b-91b24bf95f3d" providerId="ADAL" clId="{5CED31E1-D940-4BC6-AD4C-7936ED955502}" dt="2025-11-17T20:31:10.267" v="16476" actId="14100"/>
          <ac:picMkLst>
            <pc:docMk/>
            <pc:sldMk cId="1099688935" sldId="546"/>
            <ac:picMk id="7" creationId="{7F4F3897-9DE6-80B1-490F-347B11D67B6C}"/>
          </ac:picMkLst>
        </pc:picChg>
        <pc:picChg chg="add mod">
          <ac:chgData name="Jason Harlow" userId="e5bd5f5d-8b50-4212-a91b-91b24bf95f3d" providerId="ADAL" clId="{5CED31E1-D940-4BC6-AD4C-7936ED955502}" dt="2025-11-17T20:31:11.837" v="16477" actId="1076"/>
          <ac:picMkLst>
            <pc:docMk/>
            <pc:sldMk cId="1099688935" sldId="546"/>
            <ac:picMk id="3074" creationId="{40461798-3E3A-AF8B-AC63-C0CA421C810D}"/>
          </ac:picMkLst>
        </pc:picChg>
      </pc:sldChg>
      <pc:sldChg chg="addSp modSp new mod ord">
        <pc:chgData name="Jason Harlow" userId="e5bd5f5d-8b50-4212-a91b-91b24bf95f3d" providerId="ADAL" clId="{5CED31E1-D940-4BC6-AD4C-7936ED955502}" dt="2025-11-17T20:36:02.591" v="16498" actId="20577"/>
        <pc:sldMkLst>
          <pc:docMk/>
          <pc:sldMk cId="2794433238" sldId="547"/>
        </pc:sldMkLst>
        <pc:spChg chg="mod">
          <ac:chgData name="Jason Harlow" userId="e5bd5f5d-8b50-4212-a91b-91b24bf95f3d" providerId="ADAL" clId="{5CED31E1-D940-4BC6-AD4C-7936ED955502}" dt="2025-11-17T20:31:36.375" v="16482" actId="1076"/>
          <ac:spMkLst>
            <pc:docMk/>
            <pc:sldMk cId="2794433238" sldId="547"/>
            <ac:spMk id="2" creationId="{6CC1F173-7BD0-6CFF-CE6E-54ED1EC7EF99}"/>
          </ac:spMkLst>
        </pc:spChg>
        <pc:spChg chg="mod">
          <ac:chgData name="Jason Harlow" userId="e5bd5f5d-8b50-4212-a91b-91b24bf95f3d" providerId="ADAL" clId="{5CED31E1-D940-4BC6-AD4C-7936ED955502}" dt="2025-11-17T20:36:02.591" v="16498" actId="20577"/>
          <ac:spMkLst>
            <pc:docMk/>
            <pc:sldMk cId="2794433238" sldId="547"/>
            <ac:spMk id="3" creationId="{9F6D834B-AC38-614D-25A4-4D0E6FCD87C5}"/>
          </ac:spMkLst>
        </pc:spChg>
        <pc:picChg chg="add mod">
          <ac:chgData name="Jason Harlow" userId="e5bd5f5d-8b50-4212-a91b-91b24bf95f3d" providerId="ADAL" clId="{5CED31E1-D940-4BC6-AD4C-7936ED955502}" dt="2025-11-17T20:33:18.861" v="16484" actId="1076"/>
          <ac:picMkLst>
            <pc:docMk/>
            <pc:sldMk cId="2794433238" sldId="547"/>
            <ac:picMk id="5" creationId="{5BBC803C-9C91-E93E-8A2F-3128256744CA}"/>
          </ac:picMkLst>
        </pc:picChg>
        <pc:picChg chg="add mod">
          <ac:chgData name="Jason Harlow" userId="e5bd5f5d-8b50-4212-a91b-91b24bf95f3d" providerId="ADAL" clId="{5CED31E1-D940-4BC6-AD4C-7936ED955502}" dt="2025-11-17T20:33:51.709" v="16491" actId="1076"/>
          <ac:picMkLst>
            <pc:docMk/>
            <pc:sldMk cId="2794433238" sldId="547"/>
            <ac:picMk id="7" creationId="{39CD74CC-3783-5385-A017-66C7C975D572}"/>
          </ac:picMkLst>
        </pc:picChg>
      </pc:sldChg>
      <pc:sldChg chg="modSp new mod ord modAnim">
        <pc:chgData name="Jason Harlow" userId="e5bd5f5d-8b50-4212-a91b-91b24bf95f3d" providerId="ADAL" clId="{5CED31E1-D940-4BC6-AD4C-7936ED955502}" dt="2025-11-17T20:54:51.643" v="16581"/>
        <pc:sldMkLst>
          <pc:docMk/>
          <pc:sldMk cId="2920693286" sldId="548"/>
        </pc:sldMkLst>
        <pc:spChg chg="mod">
          <ac:chgData name="Jason Harlow" userId="e5bd5f5d-8b50-4212-a91b-91b24bf95f3d" providerId="ADAL" clId="{5CED31E1-D940-4BC6-AD4C-7936ED955502}" dt="2025-11-04T22:21:59.373" v="6529" actId="27636"/>
          <ac:spMkLst>
            <pc:docMk/>
            <pc:sldMk cId="2920693286" sldId="548"/>
            <ac:spMk id="3" creationId="{0026D7AD-BAA5-A5D1-7007-E05B92C24C49}"/>
          </ac:spMkLst>
        </pc:spChg>
      </pc:sldChg>
      <pc:sldChg chg="modSp new del mod ord">
        <pc:chgData name="Jason Harlow" userId="e5bd5f5d-8b50-4212-a91b-91b24bf95f3d" providerId="ADAL" clId="{5CED31E1-D940-4BC6-AD4C-7936ED955502}" dt="2025-11-17T18:20:03.474" v="12056" actId="47"/>
        <pc:sldMkLst>
          <pc:docMk/>
          <pc:sldMk cId="2434966102" sldId="549"/>
        </pc:sldMkLst>
      </pc:sldChg>
      <pc:sldChg chg="modSp new mod modAnim">
        <pc:chgData name="Jason Harlow" userId="e5bd5f5d-8b50-4212-a91b-91b24bf95f3d" providerId="ADAL" clId="{5CED31E1-D940-4BC6-AD4C-7936ED955502}" dt="2025-11-17T20:40:27.227" v="16513" actId="113"/>
        <pc:sldMkLst>
          <pc:docMk/>
          <pc:sldMk cId="543346923" sldId="550"/>
        </pc:sldMkLst>
        <pc:spChg chg="mod">
          <ac:chgData name="Jason Harlow" userId="e5bd5f5d-8b50-4212-a91b-91b24bf95f3d" providerId="ADAL" clId="{5CED31E1-D940-4BC6-AD4C-7936ED955502}" dt="2025-11-17T15:01:54.422" v="6957" actId="20577"/>
          <ac:spMkLst>
            <pc:docMk/>
            <pc:sldMk cId="543346923" sldId="550"/>
            <ac:spMk id="2" creationId="{FC78C697-E1BE-B854-013D-FDAF1645C696}"/>
          </ac:spMkLst>
        </pc:spChg>
        <pc:spChg chg="mod">
          <ac:chgData name="Jason Harlow" userId="e5bd5f5d-8b50-4212-a91b-91b24bf95f3d" providerId="ADAL" clId="{5CED31E1-D940-4BC6-AD4C-7936ED955502}" dt="2025-11-17T20:40:27.227" v="16513" actId="113"/>
          <ac:spMkLst>
            <pc:docMk/>
            <pc:sldMk cId="543346923" sldId="550"/>
            <ac:spMk id="3" creationId="{3BB33D01-0C41-914A-6A87-D6E18B7A96C5}"/>
          </ac:spMkLst>
        </pc:spChg>
      </pc:sldChg>
      <pc:sldChg chg="modSp add mod">
        <pc:chgData name="Jason Harlow" userId="e5bd5f5d-8b50-4212-a91b-91b24bf95f3d" providerId="ADAL" clId="{5CED31E1-D940-4BC6-AD4C-7936ED955502}" dt="2025-11-17T20:40:35.855" v="16514" actId="6549"/>
        <pc:sldMkLst>
          <pc:docMk/>
          <pc:sldMk cId="761858197" sldId="551"/>
        </pc:sldMkLst>
        <pc:spChg chg="mod">
          <ac:chgData name="Jason Harlow" userId="e5bd5f5d-8b50-4212-a91b-91b24bf95f3d" providerId="ADAL" clId="{5CED31E1-D940-4BC6-AD4C-7936ED955502}" dt="2025-11-17T20:40:35.855" v="16514" actId="6549"/>
          <ac:spMkLst>
            <pc:docMk/>
            <pc:sldMk cId="761858197" sldId="551"/>
            <ac:spMk id="3" creationId="{AC7F737F-DA29-BEF6-810F-5710B3DB5108}"/>
          </ac:spMkLst>
        </pc:spChg>
      </pc:sldChg>
      <pc:sldChg chg="modSp add del mod">
        <pc:chgData name="Jason Harlow" userId="e5bd5f5d-8b50-4212-a91b-91b24bf95f3d" providerId="ADAL" clId="{5CED31E1-D940-4BC6-AD4C-7936ED955502}" dt="2025-11-17T15:09:04.317" v="7404" actId="47"/>
        <pc:sldMkLst>
          <pc:docMk/>
          <pc:sldMk cId="3655622441" sldId="551"/>
        </pc:sldMkLst>
        <pc:spChg chg="mod">
          <ac:chgData name="Jason Harlow" userId="e5bd5f5d-8b50-4212-a91b-91b24bf95f3d" providerId="ADAL" clId="{5CED31E1-D940-4BC6-AD4C-7936ED955502}" dt="2025-11-17T15:08:27.580" v="7379" actId="20577"/>
          <ac:spMkLst>
            <pc:docMk/>
            <pc:sldMk cId="3655622441" sldId="551"/>
            <ac:spMk id="2" creationId="{D2A366D4-44B2-112C-8320-F3E40EBF0030}"/>
          </ac:spMkLst>
        </pc:spChg>
        <pc:spChg chg="mod">
          <ac:chgData name="Jason Harlow" userId="e5bd5f5d-8b50-4212-a91b-91b24bf95f3d" providerId="ADAL" clId="{5CED31E1-D940-4BC6-AD4C-7936ED955502}" dt="2025-11-17T15:08:35.098" v="7381" actId="20577"/>
          <ac:spMkLst>
            <pc:docMk/>
            <pc:sldMk cId="3655622441" sldId="551"/>
            <ac:spMk id="3" creationId="{AAAC7827-F77B-6137-CD5E-1F1592AF85FD}"/>
          </ac:spMkLst>
        </pc:spChg>
      </pc:sldChg>
      <pc:sldChg chg="modSp add mod">
        <pc:chgData name="Jason Harlow" userId="e5bd5f5d-8b50-4212-a91b-91b24bf95f3d" providerId="ADAL" clId="{5CED31E1-D940-4BC6-AD4C-7936ED955502}" dt="2025-11-17T20:40:43.329" v="16515" actId="6549"/>
        <pc:sldMkLst>
          <pc:docMk/>
          <pc:sldMk cId="1405461598" sldId="552"/>
        </pc:sldMkLst>
        <pc:spChg chg="mod">
          <ac:chgData name="Jason Harlow" userId="e5bd5f5d-8b50-4212-a91b-91b24bf95f3d" providerId="ADAL" clId="{5CED31E1-D940-4BC6-AD4C-7936ED955502}" dt="2025-11-17T20:40:43.329" v="16515" actId="6549"/>
          <ac:spMkLst>
            <pc:docMk/>
            <pc:sldMk cId="1405461598" sldId="552"/>
            <ac:spMk id="3" creationId="{00871196-B823-4A60-EF90-36BD050DE2DB}"/>
          </ac:spMkLst>
        </pc:spChg>
      </pc:sldChg>
      <pc:sldChg chg="modSp add del mod">
        <pc:chgData name="Jason Harlow" userId="e5bd5f5d-8b50-4212-a91b-91b24bf95f3d" providerId="ADAL" clId="{5CED31E1-D940-4BC6-AD4C-7936ED955502}" dt="2025-11-17T15:09:04.783" v="7405" actId="47"/>
        <pc:sldMkLst>
          <pc:docMk/>
          <pc:sldMk cId="4233770943" sldId="552"/>
        </pc:sldMkLst>
        <pc:spChg chg="mod">
          <ac:chgData name="Jason Harlow" userId="e5bd5f5d-8b50-4212-a91b-91b24bf95f3d" providerId="ADAL" clId="{5CED31E1-D940-4BC6-AD4C-7936ED955502}" dt="2025-11-17T15:08:47.859" v="7391" actId="20577"/>
          <ac:spMkLst>
            <pc:docMk/>
            <pc:sldMk cId="4233770943" sldId="552"/>
            <ac:spMk id="2" creationId="{F536C19E-5653-91E7-36CE-44B09084C4FC}"/>
          </ac:spMkLst>
        </pc:spChg>
      </pc:sldChg>
      <pc:sldChg chg="modSp add mod">
        <pc:chgData name="Jason Harlow" userId="e5bd5f5d-8b50-4212-a91b-91b24bf95f3d" providerId="ADAL" clId="{5CED31E1-D940-4BC6-AD4C-7936ED955502}" dt="2025-11-17T20:40:50.168" v="16516" actId="6549"/>
        <pc:sldMkLst>
          <pc:docMk/>
          <pc:sldMk cId="1291833773" sldId="553"/>
        </pc:sldMkLst>
        <pc:spChg chg="mod">
          <ac:chgData name="Jason Harlow" userId="e5bd5f5d-8b50-4212-a91b-91b24bf95f3d" providerId="ADAL" clId="{5CED31E1-D940-4BC6-AD4C-7936ED955502}" dt="2025-11-17T20:40:50.168" v="16516" actId="6549"/>
          <ac:spMkLst>
            <pc:docMk/>
            <pc:sldMk cId="1291833773" sldId="553"/>
            <ac:spMk id="3" creationId="{6CF0750D-C6E6-C319-35E5-0C36FF13781E}"/>
          </ac:spMkLst>
        </pc:spChg>
      </pc:sldChg>
      <pc:sldChg chg="modSp add del mod">
        <pc:chgData name="Jason Harlow" userId="e5bd5f5d-8b50-4212-a91b-91b24bf95f3d" providerId="ADAL" clId="{5CED31E1-D940-4BC6-AD4C-7936ED955502}" dt="2025-11-17T15:09:05.276" v="7406" actId="47"/>
        <pc:sldMkLst>
          <pc:docMk/>
          <pc:sldMk cId="2629717046" sldId="553"/>
        </pc:sldMkLst>
        <pc:spChg chg="mod">
          <ac:chgData name="Jason Harlow" userId="e5bd5f5d-8b50-4212-a91b-91b24bf95f3d" providerId="ADAL" clId="{5CED31E1-D940-4BC6-AD4C-7936ED955502}" dt="2025-11-17T15:08:52.384" v="7397" actId="20577"/>
          <ac:spMkLst>
            <pc:docMk/>
            <pc:sldMk cId="2629717046" sldId="553"/>
            <ac:spMk id="2" creationId="{2E85A6DD-515A-CA58-9D6A-A3FB83873B96}"/>
          </ac:spMkLst>
        </pc:spChg>
      </pc:sldChg>
      <pc:sldChg chg="modSp add del mod">
        <pc:chgData name="Jason Harlow" userId="e5bd5f5d-8b50-4212-a91b-91b24bf95f3d" providerId="ADAL" clId="{5CED31E1-D940-4BC6-AD4C-7936ED955502}" dt="2025-11-17T15:09:06.186" v="7407" actId="47"/>
        <pc:sldMkLst>
          <pc:docMk/>
          <pc:sldMk cId="271479246" sldId="554"/>
        </pc:sldMkLst>
        <pc:spChg chg="mod">
          <ac:chgData name="Jason Harlow" userId="e5bd5f5d-8b50-4212-a91b-91b24bf95f3d" providerId="ADAL" clId="{5CED31E1-D940-4BC6-AD4C-7936ED955502}" dt="2025-11-17T15:08:56.094" v="7403" actId="20577"/>
          <ac:spMkLst>
            <pc:docMk/>
            <pc:sldMk cId="271479246" sldId="554"/>
            <ac:spMk id="2" creationId="{FE376809-2F14-779B-EF88-D8C41D96D4D2}"/>
          </ac:spMkLst>
        </pc:spChg>
      </pc:sldChg>
      <pc:sldChg chg="modSp add del mod">
        <pc:chgData name="Jason Harlow" userId="e5bd5f5d-8b50-4212-a91b-91b24bf95f3d" providerId="ADAL" clId="{5CED31E1-D940-4BC6-AD4C-7936ED955502}" dt="2025-11-17T20:41:02.969" v="16517" actId="47"/>
        <pc:sldMkLst>
          <pc:docMk/>
          <pc:sldMk cId="841693319" sldId="554"/>
        </pc:sldMkLst>
        <pc:spChg chg="mod">
          <ac:chgData name="Jason Harlow" userId="e5bd5f5d-8b50-4212-a91b-91b24bf95f3d" providerId="ADAL" clId="{5CED31E1-D940-4BC6-AD4C-7936ED955502}" dt="2025-11-17T15:10:20.550" v="7420" actId="207"/>
          <ac:spMkLst>
            <pc:docMk/>
            <pc:sldMk cId="841693319" sldId="554"/>
            <ac:spMk id="3" creationId="{DBF3C074-CBB7-3877-9E98-2DB05499EF3C}"/>
          </ac:spMkLst>
        </pc:spChg>
      </pc:sldChg>
      <pc:sldChg chg="modSp add mod">
        <pc:chgData name="Jason Harlow" userId="e5bd5f5d-8b50-4212-a91b-91b24bf95f3d" providerId="ADAL" clId="{5CED31E1-D940-4BC6-AD4C-7936ED955502}" dt="2025-11-17T20:41:06.829" v="16518" actId="6549"/>
        <pc:sldMkLst>
          <pc:docMk/>
          <pc:sldMk cId="565958034" sldId="555"/>
        </pc:sldMkLst>
        <pc:spChg chg="mod">
          <ac:chgData name="Jason Harlow" userId="e5bd5f5d-8b50-4212-a91b-91b24bf95f3d" providerId="ADAL" clId="{5CED31E1-D940-4BC6-AD4C-7936ED955502}" dt="2025-11-17T20:41:06.829" v="16518" actId="6549"/>
          <ac:spMkLst>
            <pc:docMk/>
            <pc:sldMk cId="565958034" sldId="555"/>
            <ac:spMk id="3" creationId="{B48BC3B4-7853-E6D4-C256-1DF66860B364}"/>
          </ac:spMkLst>
        </pc:spChg>
      </pc:sldChg>
      <pc:sldChg chg="add del">
        <pc:chgData name="Jason Harlow" userId="e5bd5f5d-8b50-4212-a91b-91b24bf95f3d" providerId="ADAL" clId="{5CED31E1-D940-4BC6-AD4C-7936ED955502}" dt="2025-11-17T15:09:06.741" v="7408" actId="47"/>
        <pc:sldMkLst>
          <pc:docMk/>
          <pc:sldMk cId="3014628499" sldId="555"/>
        </pc:sldMkLst>
      </pc:sldChg>
      <pc:sldChg chg="modSp add del mod setBg">
        <pc:chgData name="Jason Harlow" userId="e5bd5f5d-8b50-4212-a91b-91b24bf95f3d" providerId="ADAL" clId="{5CED31E1-D940-4BC6-AD4C-7936ED955502}" dt="2025-11-17T18:00:36.992" v="10690" actId="47"/>
        <pc:sldMkLst>
          <pc:docMk/>
          <pc:sldMk cId="136257012" sldId="556"/>
        </pc:sldMkLst>
        <pc:spChg chg="mod">
          <ac:chgData name="Jason Harlow" userId="e5bd5f5d-8b50-4212-a91b-91b24bf95f3d" providerId="ADAL" clId="{5CED31E1-D940-4BC6-AD4C-7936ED955502}" dt="2025-11-17T17:02:43.485" v="8783" actId="20577"/>
          <ac:spMkLst>
            <pc:docMk/>
            <pc:sldMk cId="136257012" sldId="556"/>
            <ac:spMk id="2" creationId="{8AFCB70D-8E8E-1ED4-A0D2-17AFF5933841}"/>
          </ac:spMkLst>
        </pc:spChg>
        <pc:spChg chg="mod">
          <ac:chgData name="Jason Harlow" userId="e5bd5f5d-8b50-4212-a91b-91b24bf95f3d" providerId="ADAL" clId="{5CED31E1-D940-4BC6-AD4C-7936ED955502}" dt="2025-11-17T17:33:51.705" v="9662" actId="313"/>
          <ac:spMkLst>
            <pc:docMk/>
            <pc:sldMk cId="136257012" sldId="556"/>
            <ac:spMk id="3" creationId="{F65081EC-E8D2-4CAB-F6A8-1D9976B644B5}"/>
          </ac:spMkLst>
        </pc:spChg>
      </pc:sldChg>
      <pc:sldChg chg="addSp delSp modSp add mod setBg modAnim">
        <pc:chgData name="Jason Harlow" userId="e5bd5f5d-8b50-4212-a91b-91b24bf95f3d" providerId="ADAL" clId="{5CED31E1-D940-4BC6-AD4C-7936ED955502}" dt="2025-11-17T16:49:26.939" v="8036"/>
        <pc:sldMkLst>
          <pc:docMk/>
          <pc:sldMk cId="366316850" sldId="557"/>
        </pc:sldMkLst>
        <pc:spChg chg="del mod">
          <ac:chgData name="Jason Harlow" userId="e5bd5f5d-8b50-4212-a91b-91b24bf95f3d" providerId="ADAL" clId="{5CED31E1-D940-4BC6-AD4C-7936ED955502}" dt="2025-11-17T16:15:36.367" v="7636" actId="478"/>
          <ac:spMkLst>
            <pc:docMk/>
            <pc:sldMk cId="366316850" sldId="557"/>
            <ac:spMk id="2" creationId="{1A29D31F-FE6E-D493-7CDF-E48FC1E6843C}"/>
          </ac:spMkLst>
        </pc:spChg>
        <pc:spChg chg="mod ord">
          <ac:chgData name="Jason Harlow" userId="e5bd5f5d-8b50-4212-a91b-91b24bf95f3d" providerId="ADAL" clId="{5CED31E1-D940-4BC6-AD4C-7936ED955502}" dt="2025-11-17T16:24:10.077" v="7896" actId="1076"/>
          <ac:spMkLst>
            <pc:docMk/>
            <pc:sldMk cId="366316850" sldId="557"/>
            <ac:spMk id="3" creationId="{9E48901C-05C3-5214-3C21-FB6B39CDC7BC}"/>
          </ac:spMkLst>
        </pc:spChg>
        <pc:spChg chg="add del mod">
          <ac:chgData name="Jason Harlow" userId="e5bd5f5d-8b50-4212-a91b-91b24bf95f3d" providerId="ADAL" clId="{5CED31E1-D940-4BC6-AD4C-7936ED955502}" dt="2025-11-17T16:15:41.408" v="7637" actId="478"/>
          <ac:spMkLst>
            <pc:docMk/>
            <pc:sldMk cId="366316850" sldId="557"/>
            <ac:spMk id="5" creationId="{E0750794-B669-258D-EAED-3081F7B76AEA}"/>
          </ac:spMkLst>
        </pc:spChg>
        <pc:spChg chg="add mod">
          <ac:chgData name="Jason Harlow" userId="e5bd5f5d-8b50-4212-a91b-91b24bf95f3d" providerId="ADAL" clId="{5CED31E1-D940-4BC6-AD4C-7936ED955502}" dt="2025-11-17T16:18:45.084" v="7650" actId="20577"/>
          <ac:spMkLst>
            <pc:docMk/>
            <pc:sldMk cId="366316850" sldId="557"/>
            <ac:spMk id="6" creationId="{7336E328-A19B-706E-23DE-1B2E339AAA55}"/>
          </ac:spMkLst>
        </pc:spChg>
        <pc:spChg chg="add mod">
          <ac:chgData name="Jason Harlow" userId="e5bd5f5d-8b50-4212-a91b-91b24bf95f3d" providerId="ADAL" clId="{5CED31E1-D940-4BC6-AD4C-7936ED955502}" dt="2025-11-17T16:25:29.042" v="7925" actId="164"/>
          <ac:spMkLst>
            <pc:docMk/>
            <pc:sldMk cId="366316850" sldId="557"/>
            <ac:spMk id="9" creationId="{28869EE4-3890-417D-1353-028CDD6288C4}"/>
          </ac:spMkLst>
        </pc:spChg>
        <pc:spChg chg="add del mod">
          <ac:chgData name="Jason Harlow" userId="e5bd5f5d-8b50-4212-a91b-91b24bf95f3d" providerId="ADAL" clId="{5CED31E1-D940-4BC6-AD4C-7936ED955502}" dt="2025-11-17T16:22:39.033" v="7821" actId="478"/>
          <ac:spMkLst>
            <pc:docMk/>
            <pc:sldMk cId="366316850" sldId="557"/>
            <ac:spMk id="10" creationId="{DA70BEAA-ADDE-D7C8-1A9A-28267D781A11}"/>
          </ac:spMkLst>
        </pc:spChg>
        <pc:spChg chg="add mod">
          <ac:chgData name="Jason Harlow" userId="e5bd5f5d-8b50-4212-a91b-91b24bf95f3d" providerId="ADAL" clId="{5CED31E1-D940-4BC6-AD4C-7936ED955502}" dt="2025-11-17T16:25:29.042" v="7925" actId="164"/>
          <ac:spMkLst>
            <pc:docMk/>
            <pc:sldMk cId="366316850" sldId="557"/>
            <ac:spMk id="11" creationId="{DA7A7B51-EBA2-CA3D-311D-C8A7B6AAC0B2}"/>
          </ac:spMkLst>
        </pc:spChg>
        <pc:spChg chg="add del mod">
          <ac:chgData name="Jason Harlow" userId="e5bd5f5d-8b50-4212-a91b-91b24bf95f3d" providerId="ADAL" clId="{5CED31E1-D940-4BC6-AD4C-7936ED955502}" dt="2025-11-17T16:49:06.566" v="8032" actId="478"/>
          <ac:spMkLst>
            <pc:docMk/>
            <pc:sldMk cId="366316850" sldId="557"/>
            <ac:spMk id="12" creationId="{545CEE8E-78F9-E231-FA8B-CAF07B8E475B}"/>
          </ac:spMkLst>
        </pc:spChg>
        <pc:spChg chg="add del mod">
          <ac:chgData name="Jason Harlow" userId="e5bd5f5d-8b50-4212-a91b-91b24bf95f3d" providerId="ADAL" clId="{5CED31E1-D940-4BC6-AD4C-7936ED955502}" dt="2025-11-17T16:49:04.706" v="8030" actId="478"/>
          <ac:spMkLst>
            <pc:docMk/>
            <pc:sldMk cId="366316850" sldId="557"/>
            <ac:spMk id="18" creationId="{E476C36C-2FE9-1310-A6B1-160E24DF2D0C}"/>
          </ac:spMkLst>
        </pc:spChg>
        <pc:spChg chg="add del mod">
          <ac:chgData name="Jason Harlow" userId="e5bd5f5d-8b50-4212-a91b-91b24bf95f3d" providerId="ADAL" clId="{5CED31E1-D940-4BC6-AD4C-7936ED955502}" dt="2025-11-17T16:49:02.511" v="8029" actId="478"/>
          <ac:spMkLst>
            <pc:docMk/>
            <pc:sldMk cId="366316850" sldId="557"/>
            <ac:spMk id="19" creationId="{309AB51E-E3BA-005D-D37F-ED79BCE52FC1}"/>
          </ac:spMkLst>
        </pc:spChg>
        <pc:grpChg chg="add mod">
          <ac:chgData name="Jason Harlow" userId="e5bd5f5d-8b50-4212-a91b-91b24bf95f3d" providerId="ADAL" clId="{5CED31E1-D940-4BC6-AD4C-7936ED955502}" dt="2025-11-17T16:25:29.042" v="7925" actId="164"/>
          <ac:grpSpMkLst>
            <pc:docMk/>
            <pc:sldMk cId="366316850" sldId="557"/>
            <ac:grpSpMk id="15" creationId="{DCE4562E-FD82-CA9B-1B97-7694FE7E0603}"/>
          </ac:grpSpMkLst>
        </pc:grpChg>
        <pc:picChg chg="add mod">
          <ac:chgData name="Jason Harlow" userId="e5bd5f5d-8b50-4212-a91b-91b24bf95f3d" providerId="ADAL" clId="{5CED31E1-D940-4BC6-AD4C-7936ED955502}" dt="2025-11-17T16:25:29.042" v="7925" actId="164"/>
          <ac:picMkLst>
            <pc:docMk/>
            <pc:sldMk cId="366316850" sldId="557"/>
            <ac:picMk id="8" creationId="{612F07A0-FD9E-8BF4-02C0-E8230942FCE4}"/>
          </ac:picMkLst>
        </pc:picChg>
        <pc:picChg chg="add mod">
          <ac:chgData name="Jason Harlow" userId="e5bd5f5d-8b50-4212-a91b-91b24bf95f3d" providerId="ADAL" clId="{5CED31E1-D940-4BC6-AD4C-7936ED955502}" dt="2025-11-17T16:25:29.042" v="7925" actId="164"/>
          <ac:picMkLst>
            <pc:docMk/>
            <pc:sldMk cId="366316850" sldId="557"/>
            <ac:picMk id="14" creationId="{B4C131DC-B008-8AF3-2103-A47F258C7572}"/>
          </ac:picMkLst>
        </pc:picChg>
        <pc:picChg chg="add del mod">
          <ac:chgData name="Jason Harlow" userId="e5bd5f5d-8b50-4212-a91b-91b24bf95f3d" providerId="ADAL" clId="{5CED31E1-D940-4BC6-AD4C-7936ED955502}" dt="2025-11-17T16:49:07.809" v="8033" actId="478"/>
          <ac:picMkLst>
            <pc:docMk/>
            <pc:sldMk cId="366316850" sldId="557"/>
            <ac:picMk id="17" creationId="{FD38DBCA-EBC5-4E2B-F166-8A1F54BC8446}"/>
          </ac:picMkLst>
        </pc:picChg>
        <pc:picChg chg="add mod">
          <ac:chgData name="Jason Harlow" userId="e5bd5f5d-8b50-4212-a91b-91b24bf95f3d" providerId="ADAL" clId="{5CED31E1-D940-4BC6-AD4C-7936ED955502}" dt="2025-11-17T16:49:00.358" v="8028" actId="1076"/>
          <ac:picMkLst>
            <pc:docMk/>
            <pc:sldMk cId="366316850" sldId="557"/>
            <ac:picMk id="1026" creationId="{6D81BE1E-63FF-BD25-98D2-4536709652DB}"/>
          </ac:picMkLst>
        </pc:picChg>
      </pc:sldChg>
      <pc:sldChg chg="addSp modSp add mod modAnim">
        <pc:chgData name="Jason Harlow" userId="e5bd5f5d-8b50-4212-a91b-91b24bf95f3d" providerId="ADAL" clId="{5CED31E1-D940-4BC6-AD4C-7936ED955502}" dt="2025-11-17T18:33:25.613" v="12440" actId="20577"/>
        <pc:sldMkLst>
          <pc:docMk/>
          <pc:sldMk cId="3440336559" sldId="558"/>
        </pc:sldMkLst>
        <pc:spChg chg="mod">
          <ac:chgData name="Jason Harlow" userId="e5bd5f5d-8b50-4212-a91b-91b24bf95f3d" providerId="ADAL" clId="{5CED31E1-D940-4BC6-AD4C-7936ED955502}" dt="2025-11-17T17:55:00.203" v="10288" actId="14100"/>
          <ac:spMkLst>
            <pc:docMk/>
            <pc:sldMk cId="3440336559" sldId="558"/>
            <ac:spMk id="2" creationId="{A08A8B5D-D00B-AC9C-995A-8A3D10B621AE}"/>
          </ac:spMkLst>
        </pc:spChg>
        <pc:spChg chg="mod">
          <ac:chgData name="Jason Harlow" userId="e5bd5f5d-8b50-4212-a91b-91b24bf95f3d" providerId="ADAL" clId="{5CED31E1-D940-4BC6-AD4C-7936ED955502}" dt="2025-11-17T18:33:25.613" v="12440" actId="20577"/>
          <ac:spMkLst>
            <pc:docMk/>
            <pc:sldMk cId="3440336559" sldId="558"/>
            <ac:spMk id="3" creationId="{C33EE339-68F6-580A-4B01-97E2301D94EE}"/>
          </ac:spMkLst>
        </pc:spChg>
        <pc:picChg chg="add mod ord">
          <ac:chgData name="Jason Harlow" userId="e5bd5f5d-8b50-4212-a91b-91b24bf95f3d" providerId="ADAL" clId="{5CED31E1-D940-4BC6-AD4C-7936ED955502}" dt="2025-11-17T16:59:55.717" v="8705" actId="167"/>
          <ac:picMkLst>
            <pc:docMk/>
            <pc:sldMk cId="3440336559" sldId="558"/>
            <ac:picMk id="5" creationId="{99B1FA5C-C3DF-465E-864E-61D191BB59C6}"/>
          </ac:picMkLst>
        </pc:picChg>
      </pc:sldChg>
      <pc:sldChg chg="modSp add mod modAnim">
        <pc:chgData name="Jason Harlow" userId="e5bd5f5d-8b50-4212-a91b-91b24bf95f3d" providerId="ADAL" clId="{5CED31E1-D940-4BC6-AD4C-7936ED955502}" dt="2025-11-17T18:26:05.228" v="12301"/>
        <pc:sldMkLst>
          <pc:docMk/>
          <pc:sldMk cId="2764578728" sldId="559"/>
        </pc:sldMkLst>
        <pc:spChg chg="mod">
          <ac:chgData name="Jason Harlow" userId="e5bd5f5d-8b50-4212-a91b-91b24bf95f3d" providerId="ADAL" clId="{5CED31E1-D940-4BC6-AD4C-7936ED955502}" dt="2025-11-17T17:50:02.782" v="10100" actId="14100"/>
          <ac:spMkLst>
            <pc:docMk/>
            <pc:sldMk cId="2764578728" sldId="559"/>
            <ac:spMk id="2" creationId="{22C6D7E9-7651-BD27-6122-E74BF70740F1}"/>
          </ac:spMkLst>
        </pc:spChg>
        <pc:spChg chg="mod">
          <ac:chgData name="Jason Harlow" userId="e5bd5f5d-8b50-4212-a91b-91b24bf95f3d" providerId="ADAL" clId="{5CED31E1-D940-4BC6-AD4C-7936ED955502}" dt="2025-11-17T17:58:55.255" v="10684" actId="20577"/>
          <ac:spMkLst>
            <pc:docMk/>
            <pc:sldMk cId="2764578728" sldId="559"/>
            <ac:spMk id="3" creationId="{CED9F97A-4C38-CFFE-A5C7-0B46286FE4E9}"/>
          </ac:spMkLst>
        </pc:spChg>
      </pc:sldChg>
      <pc:sldChg chg="modSp add mod modAnim">
        <pc:chgData name="Jason Harlow" userId="e5bd5f5d-8b50-4212-a91b-91b24bf95f3d" providerId="ADAL" clId="{5CED31E1-D940-4BC6-AD4C-7936ED955502}" dt="2025-11-17T18:34:04.470" v="12441"/>
        <pc:sldMkLst>
          <pc:docMk/>
          <pc:sldMk cId="861485559" sldId="560"/>
        </pc:sldMkLst>
        <pc:spChg chg="mod">
          <ac:chgData name="Jason Harlow" userId="e5bd5f5d-8b50-4212-a91b-91b24bf95f3d" providerId="ADAL" clId="{5CED31E1-D940-4BC6-AD4C-7936ED955502}" dt="2025-11-17T17:55:32.203" v="10291" actId="14100"/>
          <ac:spMkLst>
            <pc:docMk/>
            <pc:sldMk cId="861485559" sldId="560"/>
            <ac:spMk id="2" creationId="{B109895E-0B24-7FE8-B552-D5AFADEF61F3}"/>
          </ac:spMkLst>
        </pc:spChg>
        <pc:spChg chg="mod">
          <ac:chgData name="Jason Harlow" userId="e5bd5f5d-8b50-4212-a91b-91b24bf95f3d" providerId="ADAL" clId="{5CED31E1-D940-4BC6-AD4C-7936ED955502}" dt="2025-11-17T18:00:33.046" v="10689" actId="14100"/>
          <ac:spMkLst>
            <pc:docMk/>
            <pc:sldMk cId="861485559" sldId="560"/>
            <ac:spMk id="3" creationId="{7FA1EC2B-2588-4E0C-07F9-66DD6833E175}"/>
          </ac:spMkLst>
        </pc:spChg>
      </pc:sldChg>
      <pc:sldChg chg="addSp delSp modSp add mod modAnim">
        <pc:chgData name="Jason Harlow" userId="e5bd5f5d-8b50-4212-a91b-91b24bf95f3d" providerId="ADAL" clId="{5CED31E1-D940-4BC6-AD4C-7936ED955502}" dt="2025-11-17T18:26:19.404" v="12303"/>
        <pc:sldMkLst>
          <pc:docMk/>
          <pc:sldMk cId="2618626500" sldId="561"/>
        </pc:sldMkLst>
        <pc:spChg chg="mod">
          <ac:chgData name="Jason Harlow" userId="e5bd5f5d-8b50-4212-a91b-91b24bf95f3d" providerId="ADAL" clId="{5CED31E1-D940-4BC6-AD4C-7936ED955502}" dt="2025-11-17T17:49:59.609" v="10099" actId="14100"/>
          <ac:spMkLst>
            <pc:docMk/>
            <pc:sldMk cId="2618626500" sldId="561"/>
            <ac:spMk id="2" creationId="{97F01FC6-4B3A-7AFD-497E-D7C87ECA5F5D}"/>
          </ac:spMkLst>
        </pc:spChg>
        <pc:spChg chg="del">
          <ac:chgData name="Jason Harlow" userId="e5bd5f5d-8b50-4212-a91b-91b24bf95f3d" providerId="ADAL" clId="{5CED31E1-D940-4BC6-AD4C-7936ED955502}" dt="2025-11-17T17:45:48.932" v="10018" actId="478"/>
          <ac:spMkLst>
            <pc:docMk/>
            <pc:sldMk cId="2618626500" sldId="561"/>
            <ac:spMk id="3" creationId="{58EE9ABB-337C-2236-BC61-21C922CDC805}"/>
          </ac:spMkLst>
        </pc:spChg>
        <pc:spChg chg="add del mod">
          <ac:chgData name="Jason Harlow" userId="e5bd5f5d-8b50-4212-a91b-91b24bf95f3d" providerId="ADAL" clId="{5CED31E1-D940-4BC6-AD4C-7936ED955502}" dt="2025-11-17T17:45:51.031" v="10019" actId="478"/>
          <ac:spMkLst>
            <pc:docMk/>
            <pc:sldMk cId="2618626500" sldId="561"/>
            <ac:spMk id="5" creationId="{0962C5FE-7FCC-D216-16DA-A5FFFC9C242D}"/>
          </ac:spMkLst>
        </pc:spChg>
        <pc:spChg chg="add mod">
          <ac:chgData name="Jason Harlow" userId="e5bd5f5d-8b50-4212-a91b-91b24bf95f3d" providerId="ADAL" clId="{5CED31E1-D940-4BC6-AD4C-7936ED955502}" dt="2025-11-17T17:59:29.533" v="10687" actId="14100"/>
          <ac:spMkLst>
            <pc:docMk/>
            <pc:sldMk cId="2618626500" sldId="561"/>
            <ac:spMk id="8" creationId="{2A1DC6CB-8367-357C-98C5-660D6E24A2B2}"/>
          </ac:spMkLst>
        </pc:spChg>
        <pc:spChg chg="add mod">
          <ac:chgData name="Jason Harlow" userId="e5bd5f5d-8b50-4212-a91b-91b24bf95f3d" providerId="ADAL" clId="{5CED31E1-D940-4BC6-AD4C-7936ED955502}" dt="2025-11-17T18:26:17.954" v="12302" actId="164"/>
          <ac:spMkLst>
            <pc:docMk/>
            <pc:sldMk cId="2618626500" sldId="561"/>
            <ac:spMk id="10" creationId="{61CA0144-9BE1-989C-BA74-BC472F1D56AE}"/>
          </ac:spMkLst>
        </pc:spChg>
        <pc:grpChg chg="add mod">
          <ac:chgData name="Jason Harlow" userId="e5bd5f5d-8b50-4212-a91b-91b24bf95f3d" providerId="ADAL" clId="{5CED31E1-D940-4BC6-AD4C-7936ED955502}" dt="2025-11-17T18:26:17.954" v="12302" actId="164"/>
          <ac:grpSpMkLst>
            <pc:docMk/>
            <pc:sldMk cId="2618626500" sldId="561"/>
            <ac:grpSpMk id="11" creationId="{0AE0A296-58EB-AECD-B342-82734BB6A503}"/>
          </ac:grpSpMkLst>
        </pc:grpChg>
        <pc:picChg chg="add mod modCrop">
          <ac:chgData name="Jason Harlow" userId="e5bd5f5d-8b50-4212-a91b-91b24bf95f3d" providerId="ADAL" clId="{5CED31E1-D940-4BC6-AD4C-7936ED955502}" dt="2025-11-17T18:26:17.954" v="12302" actId="164"/>
          <ac:picMkLst>
            <pc:docMk/>
            <pc:sldMk cId="2618626500" sldId="561"/>
            <ac:picMk id="7" creationId="{91A48BD5-5069-1A5F-0E5C-C533F8801DE8}"/>
          </ac:picMkLst>
        </pc:picChg>
        <pc:picChg chg="add mod modCrop">
          <ac:chgData name="Jason Harlow" userId="e5bd5f5d-8b50-4212-a91b-91b24bf95f3d" providerId="ADAL" clId="{5CED31E1-D940-4BC6-AD4C-7936ED955502}" dt="2025-11-17T18:26:17.954" v="12302" actId="164"/>
          <ac:picMkLst>
            <pc:docMk/>
            <pc:sldMk cId="2618626500" sldId="561"/>
            <ac:picMk id="9" creationId="{08F9CFC6-C7F0-AF21-2AFF-4F42948E7814}"/>
          </ac:picMkLst>
        </pc:picChg>
      </pc:sldChg>
      <pc:sldChg chg="modSp add mod modAnim">
        <pc:chgData name="Jason Harlow" userId="e5bd5f5d-8b50-4212-a91b-91b24bf95f3d" providerId="ADAL" clId="{5CED31E1-D940-4BC6-AD4C-7936ED955502}" dt="2025-11-17T18:30:17.637" v="12345"/>
        <pc:sldMkLst>
          <pc:docMk/>
          <pc:sldMk cId="1793896263" sldId="562"/>
        </pc:sldMkLst>
        <pc:spChg chg="mod">
          <ac:chgData name="Jason Harlow" userId="e5bd5f5d-8b50-4212-a91b-91b24bf95f3d" providerId="ADAL" clId="{5CED31E1-D940-4BC6-AD4C-7936ED955502}" dt="2025-11-17T18:24:52.744" v="12291" actId="113"/>
          <ac:spMkLst>
            <pc:docMk/>
            <pc:sldMk cId="1793896263" sldId="562"/>
            <ac:spMk id="3" creationId="{F1D8F475-501C-8563-C178-6D7003E19418}"/>
          </ac:spMkLst>
        </pc:spChg>
      </pc:sldChg>
      <pc:sldChg chg="addSp delSp modSp new mod modAnim">
        <pc:chgData name="Jason Harlow" userId="e5bd5f5d-8b50-4212-a91b-91b24bf95f3d" providerId="ADAL" clId="{5CED31E1-D940-4BC6-AD4C-7936ED955502}" dt="2025-11-17T21:03:12.832" v="16628"/>
        <pc:sldMkLst>
          <pc:docMk/>
          <pc:sldMk cId="2186857662" sldId="563"/>
        </pc:sldMkLst>
        <pc:spChg chg="mod">
          <ac:chgData name="Jason Harlow" userId="e5bd5f5d-8b50-4212-a91b-91b24bf95f3d" providerId="ADAL" clId="{5CED31E1-D940-4BC6-AD4C-7936ED955502}" dt="2025-11-17T19:20:47.344" v="13745" actId="1076"/>
          <ac:spMkLst>
            <pc:docMk/>
            <pc:sldMk cId="2186857662" sldId="563"/>
            <ac:spMk id="2" creationId="{9CC176A4-E464-048E-6B00-7BBC674BD4FF}"/>
          </ac:spMkLst>
        </pc:spChg>
        <pc:spChg chg="mod">
          <ac:chgData name="Jason Harlow" userId="e5bd5f5d-8b50-4212-a91b-91b24bf95f3d" providerId="ADAL" clId="{5CED31E1-D940-4BC6-AD4C-7936ED955502}" dt="2025-11-17T21:00:40.257" v="16599" actId="27636"/>
          <ac:spMkLst>
            <pc:docMk/>
            <pc:sldMk cId="2186857662" sldId="563"/>
            <ac:spMk id="3" creationId="{829268EC-6540-956F-44E7-08E8EF5ABFE9}"/>
          </ac:spMkLst>
        </pc:spChg>
        <pc:spChg chg="add mod">
          <ac:chgData name="Jason Harlow" userId="e5bd5f5d-8b50-4212-a91b-91b24bf95f3d" providerId="ADAL" clId="{5CED31E1-D940-4BC6-AD4C-7936ED955502}" dt="2025-11-17T21:00:53.216" v="16604" actId="1076"/>
          <ac:spMkLst>
            <pc:docMk/>
            <pc:sldMk cId="2186857662" sldId="563"/>
            <ac:spMk id="4" creationId="{5CE03FC5-3E48-BBBB-7C8E-79D71199BC97}"/>
          </ac:spMkLst>
        </pc:spChg>
        <pc:grpChg chg="add del mod">
          <ac:chgData name="Jason Harlow" userId="e5bd5f5d-8b50-4212-a91b-91b24bf95f3d" providerId="ADAL" clId="{5CED31E1-D940-4BC6-AD4C-7936ED955502}" dt="2025-11-17T21:02:56.122" v="16623" actId="165"/>
          <ac:grpSpMkLst>
            <pc:docMk/>
            <pc:sldMk cId="2186857662" sldId="563"/>
            <ac:grpSpMk id="11" creationId="{25382745-A5DF-9C4B-C82E-B31C1D3FE9EC}"/>
          </ac:grpSpMkLst>
        </pc:grpChg>
        <pc:grpChg chg="add mod">
          <ac:chgData name="Jason Harlow" userId="e5bd5f5d-8b50-4212-a91b-91b24bf95f3d" providerId="ADAL" clId="{5CED31E1-D940-4BC6-AD4C-7936ED955502}" dt="2025-11-17T21:03:05.058" v="16625" actId="164"/>
          <ac:grpSpMkLst>
            <pc:docMk/>
            <pc:sldMk cId="2186857662" sldId="563"/>
            <ac:grpSpMk id="12" creationId="{68900D9D-F85D-696F-F3E9-EB600032250F}"/>
          </ac:grpSpMkLst>
        </pc:grpChg>
        <pc:picChg chg="add mod ord topLvl">
          <ac:chgData name="Jason Harlow" userId="e5bd5f5d-8b50-4212-a91b-91b24bf95f3d" providerId="ADAL" clId="{5CED31E1-D940-4BC6-AD4C-7936ED955502}" dt="2025-11-17T21:03:05.058" v="16625" actId="164"/>
          <ac:picMkLst>
            <pc:docMk/>
            <pc:sldMk cId="2186857662" sldId="563"/>
            <ac:picMk id="6" creationId="{F22B0142-4483-C28F-F5F1-B1597D2CEF47}"/>
          </ac:picMkLst>
        </pc:picChg>
        <pc:picChg chg="add mod">
          <ac:chgData name="Jason Harlow" userId="e5bd5f5d-8b50-4212-a91b-91b24bf95f3d" providerId="ADAL" clId="{5CED31E1-D940-4BC6-AD4C-7936ED955502}" dt="2025-11-17T21:03:05.058" v="16625" actId="164"/>
          <ac:picMkLst>
            <pc:docMk/>
            <pc:sldMk cId="2186857662" sldId="563"/>
            <ac:picMk id="8" creationId="{1F0CC024-EC3A-F767-1B9E-1576B6C42CD2}"/>
          </ac:picMkLst>
        </pc:picChg>
        <pc:picChg chg="add mod topLvl">
          <ac:chgData name="Jason Harlow" userId="e5bd5f5d-8b50-4212-a91b-91b24bf95f3d" providerId="ADAL" clId="{5CED31E1-D940-4BC6-AD4C-7936ED955502}" dt="2025-11-17T21:03:05.058" v="16625" actId="164"/>
          <ac:picMkLst>
            <pc:docMk/>
            <pc:sldMk cId="2186857662" sldId="563"/>
            <ac:picMk id="10" creationId="{42D20E0C-0F17-90E0-EF69-D11F5FF910E0}"/>
          </ac:picMkLst>
        </pc:picChg>
      </pc:sldChg>
      <pc:sldChg chg="addSp delSp modSp new mod modAnim">
        <pc:chgData name="Jason Harlow" userId="e5bd5f5d-8b50-4212-a91b-91b24bf95f3d" providerId="ADAL" clId="{5CED31E1-D940-4BC6-AD4C-7936ED955502}" dt="2025-11-17T21:04:09.617" v="16630"/>
        <pc:sldMkLst>
          <pc:docMk/>
          <pc:sldMk cId="90682345" sldId="564"/>
        </pc:sldMkLst>
        <pc:spChg chg="mod">
          <ac:chgData name="Jason Harlow" userId="e5bd5f5d-8b50-4212-a91b-91b24bf95f3d" providerId="ADAL" clId="{5CED31E1-D940-4BC6-AD4C-7936ED955502}" dt="2025-11-17T19:22:36.888" v="13926" actId="20577"/>
          <ac:spMkLst>
            <pc:docMk/>
            <pc:sldMk cId="90682345" sldId="564"/>
            <ac:spMk id="2" creationId="{41C1419B-D14E-F4B0-8C82-625D193B6A62}"/>
          </ac:spMkLst>
        </pc:spChg>
        <pc:spChg chg="mod">
          <ac:chgData name="Jason Harlow" userId="e5bd5f5d-8b50-4212-a91b-91b24bf95f3d" providerId="ADAL" clId="{5CED31E1-D940-4BC6-AD4C-7936ED955502}" dt="2025-11-17T20:53:23.787" v="16571" actId="2711"/>
          <ac:spMkLst>
            <pc:docMk/>
            <pc:sldMk cId="90682345" sldId="564"/>
            <ac:spMk id="3" creationId="{F269EC4B-536F-7BF2-EC6B-9CEE987FD043}"/>
          </ac:spMkLst>
        </pc:spChg>
        <pc:spChg chg="add mod">
          <ac:chgData name="Jason Harlow" userId="e5bd5f5d-8b50-4212-a91b-91b24bf95f3d" providerId="ADAL" clId="{5CED31E1-D940-4BC6-AD4C-7936ED955502}" dt="2025-11-17T20:51:01.495" v="16557" actId="27636"/>
          <ac:spMkLst>
            <pc:docMk/>
            <pc:sldMk cId="90682345" sldId="564"/>
            <ac:spMk id="6" creationId="{04505865-50FC-5AFD-1DA5-4E424DFC96AD}"/>
          </ac:spMkLst>
        </pc:spChg>
        <pc:picChg chg="add del mod">
          <ac:chgData name="Jason Harlow" userId="e5bd5f5d-8b50-4212-a91b-91b24bf95f3d" providerId="ADAL" clId="{5CED31E1-D940-4BC6-AD4C-7936ED955502}" dt="2025-11-17T20:51:55.783" v="16565" actId="478"/>
          <ac:picMkLst>
            <pc:docMk/>
            <pc:sldMk cId="90682345" sldId="564"/>
            <ac:picMk id="5" creationId="{C8B03321-9BAF-5ED3-D5E6-EDE14D43D140}"/>
          </ac:picMkLst>
        </pc:picChg>
        <pc:picChg chg="add mod">
          <ac:chgData name="Jason Harlow" userId="e5bd5f5d-8b50-4212-a91b-91b24bf95f3d" providerId="ADAL" clId="{5CED31E1-D940-4BC6-AD4C-7936ED955502}" dt="2025-11-17T20:52:41.471" v="16569" actId="1076"/>
          <ac:picMkLst>
            <pc:docMk/>
            <pc:sldMk cId="90682345" sldId="564"/>
            <ac:picMk id="8" creationId="{1BF74B9A-B29B-B07E-D59F-0D0094581214}"/>
          </ac:picMkLst>
        </pc:picChg>
      </pc:sldChg>
      <pc:sldChg chg="addSp modSp new mod modAnim">
        <pc:chgData name="Jason Harlow" userId="e5bd5f5d-8b50-4212-a91b-91b24bf95f3d" providerId="ADAL" clId="{5CED31E1-D940-4BC6-AD4C-7936ED955502}" dt="2025-11-17T20:57:25.462" v="16593" actId="20577"/>
        <pc:sldMkLst>
          <pc:docMk/>
          <pc:sldMk cId="1607787063" sldId="565"/>
        </pc:sldMkLst>
        <pc:spChg chg="mod">
          <ac:chgData name="Jason Harlow" userId="e5bd5f5d-8b50-4212-a91b-91b24bf95f3d" providerId="ADAL" clId="{5CED31E1-D940-4BC6-AD4C-7936ED955502}" dt="2025-11-17T19:43:33.592" v="14911" actId="1076"/>
          <ac:spMkLst>
            <pc:docMk/>
            <pc:sldMk cId="1607787063" sldId="565"/>
            <ac:spMk id="2" creationId="{9ED380D1-9833-83D2-E842-C6941B724A39}"/>
          </ac:spMkLst>
        </pc:spChg>
        <pc:spChg chg="mod">
          <ac:chgData name="Jason Harlow" userId="e5bd5f5d-8b50-4212-a91b-91b24bf95f3d" providerId="ADAL" clId="{5CED31E1-D940-4BC6-AD4C-7936ED955502}" dt="2025-11-17T20:11:05.251" v="16203" actId="27636"/>
          <ac:spMkLst>
            <pc:docMk/>
            <pc:sldMk cId="1607787063" sldId="565"/>
            <ac:spMk id="3" creationId="{ECD7D4CF-72D1-3BE3-7D78-9652EC836770}"/>
          </ac:spMkLst>
        </pc:spChg>
        <pc:spChg chg="add mod">
          <ac:chgData name="Jason Harlow" userId="e5bd5f5d-8b50-4212-a91b-91b24bf95f3d" providerId="ADAL" clId="{5CED31E1-D940-4BC6-AD4C-7936ED955502}" dt="2025-11-17T20:57:25.462" v="16593" actId="20577"/>
          <ac:spMkLst>
            <pc:docMk/>
            <pc:sldMk cId="1607787063" sldId="565"/>
            <ac:spMk id="5" creationId="{F09C6CD3-DA4F-C868-1722-4275CECA85DE}"/>
          </ac:spMkLst>
        </pc:spChg>
        <pc:picChg chg="add mod">
          <ac:chgData name="Jason Harlow" userId="e5bd5f5d-8b50-4212-a91b-91b24bf95f3d" providerId="ADAL" clId="{5CED31E1-D940-4BC6-AD4C-7936ED955502}" dt="2025-11-17T20:01:16.047" v="16171" actId="14100"/>
          <ac:picMkLst>
            <pc:docMk/>
            <pc:sldMk cId="1607787063" sldId="565"/>
            <ac:picMk id="4" creationId="{64B386B1-197B-E9A2-AD19-176CEF7E6084}"/>
          </ac:picMkLst>
        </pc:picChg>
      </pc:sldChg>
      <pc:sldChg chg="addSp delSp modSp add mod">
        <pc:chgData name="Jason Harlow" userId="e5bd5f5d-8b50-4212-a91b-91b24bf95f3d" providerId="ADAL" clId="{5CED31E1-D940-4BC6-AD4C-7936ED955502}" dt="2025-11-17T20:39:37.344" v="16510" actId="1076"/>
        <pc:sldMkLst>
          <pc:docMk/>
          <pc:sldMk cId="420629662" sldId="566"/>
        </pc:sldMkLst>
        <pc:spChg chg="mod">
          <ac:chgData name="Jason Harlow" userId="e5bd5f5d-8b50-4212-a91b-91b24bf95f3d" providerId="ADAL" clId="{5CED31E1-D940-4BC6-AD4C-7936ED955502}" dt="2025-11-17T20:39:37.344" v="16510" actId="1076"/>
          <ac:spMkLst>
            <pc:docMk/>
            <pc:sldMk cId="420629662" sldId="566"/>
            <ac:spMk id="3" creationId="{B7C4826C-81DF-7282-02C5-4F9873413EA5}"/>
          </ac:spMkLst>
        </pc:spChg>
        <pc:picChg chg="del">
          <ac:chgData name="Jason Harlow" userId="e5bd5f5d-8b50-4212-a91b-91b24bf95f3d" providerId="ADAL" clId="{5CED31E1-D940-4BC6-AD4C-7936ED955502}" dt="2025-11-17T20:35:59.693" v="16496" actId="478"/>
          <ac:picMkLst>
            <pc:docMk/>
            <pc:sldMk cId="420629662" sldId="566"/>
            <ac:picMk id="5" creationId="{02153AD9-F1D0-40F4-F8DF-020ABB3A5F22}"/>
          </ac:picMkLst>
        </pc:picChg>
        <pc:picChg chg="add mod">
          <ac:chgData name="Jason Harlow" userId="e5bd5f5d-8b50-4212-a91b-91b24bf95f3d" providerId="ADAL" clId="{5CED31E1-D940-4BC6-AD4C-7936ED955502}" dt="2025-11-17T20:38:05.410" v="16508" actId="14100"/>
          <ac:picMkLst>
            <pc:docMk/>
            <pc:sldMk cId="420629662" sldId="566"/>
            <ac:picMk id="6" creationId="{196A4581-B71A-EE16-6980-B07FE337F8B2}"/>
          </ac:picMkLst>
        </pc:picChg>
        <pc:picChg chg="del">
          <ac:chgData name="Jason Harlow" userId="e5bd5f5d-8b50-4212-a91b-91b24bf95f3d" providerId="ADAL" clId="{5CED31E1-D940-4BC6-AD4C-7936ED955502}" dt="2025-11-17T20:36:00.377" v="16497" actId="478"/>
          <ac:picMkLst>
            <pc:docMk/>
            <pc:sldMk cId="420629662" sldId="566"/>
            <ac:picMk id="7" creationId="{9CC64D96-629B-011F-8FA5-1609EE37102A}"/>
          </ac:picMkLst>
        </pc:picChg>
        <pc:picChg chg="add mod">
          <ac:chgData name="Jason Harlow" userId="e5bd5f5d-8b50-4212-a91b-91b24bf95f3d" providerId="ADAL" clId="{5CED31E1-D940-4BC6-AD4C-7936ED955502}" dt="2025-11-17T20:38:06.363" v="16509" actId="1076"/>
          <ac:picMkLst>
            <pc:docMk/>
            <pc:sldMk cId="420629662" sldId="566"/>
            <ac:picMk id="9" creationId="{2837613B-42D7-E462-3FE7-C5006DBEDB30}"/>
          </ac:picMkLst>
        </pc:picChg>
      </pc:sldChg>
      <pc:sldChg chg="addSp delSp modSp new mod modAnim">
        <pc:chgData name="Jason Harlow" userId="e5bd5f5d-8b50-4212-a91b-91b24bf95f3d" providerId="ADAL" clId="{5CED31E1-D940-4BC6-AD4C-7936ED955502}" dt="2025-11-17T21:07:24.081" v="16647"/>
        <pc:sldMkLst>
          <pc:docMk/>
          <pc:sldMk cId="2278762201" sldId="567"/>
        </pc:sldMkLst>
        <pc:spChg chg="del">
          <ac:chgData name="Jason Harlow" userId="e5bd5f5d-8b50-4212-a91b-91b24bf95f3d" providerId="ADAL" clId="{5CED31E1-D940-4BC6-AD4C-7936ED955502}" dt="2025-11-17T21:06:06.096" v="16634" actId="478"/>
          <ac:spMkLst>
            <pc:docMk/>
            <pc:sldMk cId="2278762201" sldId="567"/>
            <ac:spMk id="2" creationId="{74D45616-B887-8594-C8FB-8470F66E3B0D}"/>
          </ac:spMkLst>
        </pc:spChg>
        <pc:spChg chg="del">
          <ac:chgData name="Jason Harlow" userId="e5bd5f5d-8b50-4212-a91b-91b24bf95f3d" providerId="ADAL" clId="{5CED31E1-D940-4BC6-AD4C-7936ED955502}" dt="2025-11-17T21:06:03.045" v="16632" actId="22"/>
          <ac:spMkLst>
            <pc:docMk/>
            <pc:sldMk cId="2278762201" sldId="567"/>
            <ac:spMk id="3" creationId="{4228F5D5-DDAB-1FCA-7BC9-9A7E535CF418}"/>
          </ac:spMkLst>
        </pc:spChg>
        <pc:picChg chg="add mod ord">
          <ac:chgData name="Jason Harlow" userId="e5bd5f5d-8b50-4212-a91b-91b24bf95f3d" providerId="ADAL" clId="{5CED31E1-D940-4BC6-AD4C-7936ED955502}" dt="2025-11-17T21:06:09.928" v="16636" actId="1076"/>
          <ac:picMkLst>
            <pc:docMk/>
            <pc:sldMk cId="2278762201" sldId="567"/>
            <ac:picMk id="5" creationId="{61BF64D8-8C7D-577F-EB8D-025850C397D4}"/>
          </ac:picMkLst>
        </pc:picChg>
        <pc:picChg chg="add mod">
          <ac:chgData name="Jason Harlow" userId="e5bd5f5d-8b50-4212-a91b-91b24bf95f3d" providerId="ADAL" clId="{5CED31E1-D940-4BC6-AD4C-7936ED955502}" dt="2025-11-17T21:06:52.376" v="16641" actId="14100"/>
          <ac:picMkLst>
            <pc:docMk/>
            <pc:sldMk cId="2278762201" sldId="567"/>
            <ac:picMk id="7" creationId="{97FE03F0-67BF-2D2D-6A9B-62DFB7619A2D}"/>
          </ac:picMkLst>
        </pc:picChg>
        <pc:picChg chg="add mod">
          <ac:chgData name="Jason Harlow" userId="e5bd5f5d-8b50-4212-a91b-91b24bf95f3d" providerId="ADAL" clId="{5CED31E1-D940-4BC6-AD4C-7936ED955502}" dt="2025-11-17T21:07:16.111" v="16645" actId="1076"/>
          <ac:picMkLst>
            <pc:docMk/>
            <pc:sldMk cId="2278762201" sldId="567"/>
            <ac:picMk id="9" creationId="{361DF269-1C18-1B0F-8974-9105725E317E}"/>
          </ac:picMkLst>
        </pc:picChg>
      </pc:sldChg>
      <pc:sldMasterChg chg="delSldLayout">
        <pc:chgData name="Jason Harlow" userId="e5bd5f5d-8b50-4212-a91b-91b24bf95f3d" providerId="ADAL" clId="{5CED31E1-D940-4BC6-AD4C-7936ED955502}" dt="2025-10-27T15:02:35.598" v="564" actId="47"/>
        <pc:sldMasterMkLst>
          <pc:docMk/>
          <pc:sldMasterMk cId="3018600800" sldId="2147483648"/>
        </pc:sldMasterMkLst>
      </pc:sldMasterChg>
    </pc:docChg>
  </pc:docChgLst>
  <pc:docChgLst>
    <pc:chgData name="Jason Harlow" userId="e5bd5f5d-8b50-4212-a91b-91b24bf95f3d" providerId="ADAL" clId="{265B31AD-81B3-4200-BC11-CBB49DFED4C6}"/>
    <pc:docChg chg="undo custSel addSld delSld modSld modNotesMaster">
      <pc:chgData name="Jason Harlow" userId="e5bd5f5d-8b50-4212-a91b-91b24bf95f3d" providerId="ADAL" clId="{265B31AD-81B3-4200-BC11-CBB49DFED4C6}" dt="2025-11-18T11:47:10.925" v="2729"/>
      <pc:docMkLst>
        <pc:docMk/>
      </pc:docMkLst>
      <pc:sldChg chg="modSp">
        <pc:chgData name="Jason Harlow" userId="e5bd5f5d-8b50-4212-a91b-91b24bf95f3d" providerId="ADAL" clId="{265B31AD-81B3-4200-BC11-CBB49DFED4C6}" dt="2025-11-18T02:31:39.783" v="1657"/>
        <pc:sldMkLst>
          <pc:docMk/>
          <pc:sldMk cId="4167156421" sldId="544"/>
        </pc:sldMkLst>
        <pc:picChg chg="mod">
          <ac:chgData name="Jason Harlow" userId="e5bd5f5d-8b50-4212-a91b-91b24bf95f3d" providerId="ADAL" clId="{265B31AD-81B3-4200-BC11-CBB49DFED4C6}" dt="2025-11-18T02:31:39.783" v="1657"/>
          <ac:picMkLst>
            <pc:docMk/>
            <pc:sldMk cId="4167156421" sldId="544"/>
            <ac:picMk id="5" creationId="{42789693-24B9-2673-77F6-AE37F193B5F4}"/>
          </ac:picMkLst>
        </pc:picChg>
      </pc:sldChg>
      <pc:sldChg chg="addSp delSp modSp mod modAnim">
        <pc:chgData name="Jason Harlow" userId="e5bd5f5d-8b50-4212-a91b-91b24bf95f3d" providerId="ADAL" clId="{265B31AD-81B3-4200-BC11-CBB49DFED4C6}" dt="2025-11-18T11:42:57.913" v="2721" actId="20577"/>
        <pc:sldMkLst>
          <pc:docMk/>
          <pc:sldMk cId="2920693286" sldId="548"/>
        </pc:sldMkLst>
        <pc:spChg chg="del mod">
          <ac:chgData name="Jason Harlow" userId="e5bd5f5d-8b50-4212-a91b-91b24bf95f3d" providerId="ADAL" clId="{265B31AD-81B3-4200-BC11-CBB49DFED4C6}" dt="2025-11-18T01:20:30.732" v="1286" actId="478"/>
          <ac:spMkLst>
            <pc:docMk/>
            <pc:sldMk cId="2920693286" sldId="548"/>
            <ac:spMk id="2" creationId="{C9B695DF-6FFE-7AB6-91D1-D6D6391353C2}"/>
          </ac:spMkLst>
        </pc:spChg>
        <pc:spChg chg="mod">
          <ac:chgData name="Jason Harlow" userId="e5bd5f5d-8b50-4212-a91b-91b24bf95f3d" providerId="ADAL" clId="{265B31AD-81B3-4200-BC11-CBB49DFED4C6}" dt="2025-11-18T01:25:45.885" v="1601" actId="20577"/>
          <ac:spMkLst>
            <pc:docMk/>
            <pc:sldMk cId="2920693286" sldId="548"/>
            <ac:spMk id="3" creationId="{0026D7AD-BAA5-A5D1-7007-E05B92C24C49}"/>
          </ac:spMkLst>
        </pc:spChg>
        <pc:spChg chg="add del mod">
          <ac:chgData name="Jason Harlow" userId="e5bd5f5d-8b50-4212-a91b-91b24bf95f3d" providerId="ADAL" clId="{265B31AD-81B3-4200-BC11-CBB49DFED4C6}" dt="2025-11-18T01:20:35.297" v="1287" actId="478"/>
          <ac:spMkLst>
            <pc:docMk/>
            <pc:sldMk cId="2920693286" sldId="548"/>
            <ac:spMk id="5" creationId="{AB70D945-EB68-1318-B9E7-E0841B095A96}"/>
          </ac:spMkLst>
        </pc:spChg>
        <pc:spChg chg="add mod">
          <ac:chgData name="Jason Harlow" userId="e5bd5f5d-8b50-4212-a91b-91b24bf95f3d" providerId="ADAL" clId="{265B31AD-81B3-4200-BC11-CBB49DFED4C6}" dt="2025-11-18T11:42:57.913" v="2721" actId="20577"/>
          <ac:spMkLst>
            <pc:docMk/>
            <pc:sldMk cId="2920693286" sldId="548"/>
            <ac:spMk id="6" creationId="{5C51B714-3D07-A2BE-AEB4-E30CB91DA6E0}"/>
          </ac:spMkLst>
        </pc:spChg>
      </pc:sldChg>
      <pc:sldChg chg="modSp modAnim">
        <pc:chgData name="Jason Harlow" userId="e5bd5f5d-8b50-4212-a91b-91b24bf95f3d" providerId="ADAL" clId="{265B31AD-81B3-4200-BC11-CBB49DFED4C6}" dt="2025-11-18T11:10:11.466" v="1658" actId="20577"/>
        <pc:sldMkLst>
          <pc:docMk/>
          <pc:sldMk cId="543346923" sldId="550"/>
        </pc:sldMkLst>
        <pc:spChg chg="mod">
          <ac:chgData name="Jason Harlow" userId="e5bd5f5d-8b50-4212-a91b-91b24bf95f3d" providerId="ADAL" clId="{265B31AD-81B3-4200-BC11-CBB49DFED4C6}" dt="2025-11-18T11:10:11.466" v="1658" actId="20577"/>
          <ac:spMkLst>
            <pc:docMk/>
            <pc:sldMk cId="543346923" sldId="550"/>
            <ac:spMk id="3" creationId="{3BB33D01-0C41-914A-6A87-D6E18B7A96C5}"/>
          </ac:spMkLst>
        </pc:spChg>
      </pc:sldChg>
      <pc:sldChg chg="modSp mod">
        <pc:chgData name="Jason Harlow" userId="e5bd5f5d-8b50-4212-a91b-91b24bf95f3d" providerId="ADAL" clId="{265B31AD-81B3-4200-BC11-CBB49DFED4C6}" dt="2025-11-18T11:11:54.563" v="1692" actId="20577"/>
        <pc:sldMkLst>
          <pc:docMk/>
          <pc:sldMk cId="761858197" sldId="551"/>
        </pc:sldMkLst>
        <pc:spChg chg="mod">
          <ac:chgData name="Jason Harlow" userId="e5bd5f5d-8b50-4212-a91b-91b24bf95f3d" providerId="ADAL" clId="{265B31AD-81B3-4200-BC11-CBB49DFED4C6}" dt="2025-11-18T11:11:54.563" v="1692" actId="20577"/>
          <ac:spMkLst>
            <pc:docMk/>
            <pc:sldMk cId="761858197" sldId="551"/>
            <ac:spMk id="3" creationId="{AC7F737F-DA29-BEF6-810F-5710B3DB5108}"/>
          </ac:spMkLst>
        </pc:spChg>
      </pc:sldChg>
      <pc:sldChg chg="modSp mod">
        <pc:chgData name="Jason Harlow" userId="e5bd5f5d-8b50-4212-a91b-91b24bf95f3d" providerId="ADAL" clId="{265B31AD-81B3-4200-BC11-CBB49DFED4C6}" dt="2025-11-18T11:12:22.260" v="1694" actId="207"/>
        <pc:sldMkLst>
          <pc:docMk/>
          <pc:sldMk cId="1405461598" sldId="552"/>
        </pc:sldMkLst>
        <pc:spChg chg="mod">
          <ac:chgData name="Jason Harlow" userId="e5bd5f5d-8b50-4212-a91b-91b24bf95f3d" providerId="ADAL" clId="{265B31AD-81B3-4200-BC11-CBB49DFED4C6}" dt="2025-11-18T11:12:22.260" v="1694" actId="207"/>
          <ac:spMkLst>
            <pc:docMk/>
            <pc:sldMk cId="1405461598" sldId="552"/>
            <ac:spMk id="3" creationId="{00871196-B823-4A60-EF90-36BD050DE2DB}"/>
          </ac:spMkLst>
        </pc:spChg>
      </pc:sldChg>
      <pc:sldChg chg="modSp mod">
        <pc:chgData name="Jason Harlow" userId="e5bd5f5d-8b50-4212-a91b-91b24bf95f3d" providerId="ADAL" clId="{265B31AD-81B3-4200-BC11-CBB49DFED4C6}" dt="2025-11-18T11:13:00.393" v="1696" actId="207"/>
        <pc:sldMkLst>
          <pc:docMk/>
          <pc:sldMk cId="1291833773" sldId="553"/>
        </pc:sldMkLst>
        <pc:spChg chg="mod">
          <ac:chgData name="Jason Harlow" userId="e5bd5f5d-8b50-4212-a91b-91b24bf95f3d" providerId="ADAL" clId="{265B31AD-81B3-4200-BC11-CBB49DFED4C6}" dt="2025-11-18T11:13:00.393" v="1696" actId="207"/>
          <ac:spMkLst>
            <pc:docMk/>
            <pc:sldMk cId="1291833773" sldId="553"/>
            <ac:spMk id="3" creationId="{6CF0750D-C6E6-C319-35E5-0C36FF13781E}"/>
          </ac:spMkLst>
        </pc:spChg>
      </pc:sldChg>
      <pc:sldChg chg="modSp mod">
        <pc:chgData name="Jason Harlow" userId="e5bd5f5d-8b50-4212-a91b-91b24bf95f3d" providerId="ADAL" clId="{265B31AD-81B3-4200-BC11-CBB49DFED4C6}" dt="2025-11-18T11:13:17.995" v="1697" actId="207"/>
        <pc:sldMkLst>
          <pc:docMk/>
          <pc:sldMk cId="565958034" sldId="555"/>
        </pc:sldMkLst>
        <pc:spChg chg="mod">
          <ac:chgData name="Jason Harlow" userId="e5bd5f5d-8b50-4212-a91b-91b24bf95f3d" providerId="ADAL" clId="{265B31AD-81B3-4200-BC11-CBB49DFED4C6}" dt="2025-11-18T11:13:17.995" v="1697" actId="207"/>
          <ac:spMkLst>
            <pc:docMk/>
            <pc:sldMk cId="565958034" sldId="555"/>
            <ac:spMk id="3" creationId="{B48BC3B4-7853-E6D4-C256-1DF66860B364}"/>
          </ac:spMkLst>
        </pc:spChg>
      </pc:sldChg>
      <pc:sldChg chg="addSp modSp new del mod">
        <pc:chgData name="Jason Harlow" userId="e5bd5f5d-8b50-4212-a91b-91b24bf95f3d" providerId="ADAL" clId="{265B31AD-81B3-4200-BC11-CBB49DFED4C6}" dt="2025-11-18T01:14:56.717" v="599" actId="47"/>
        <pc:sldMkLst>
          <pc:docMk/>
          <pc:sldMk cId="1850476870" sldId="568"/>
        </pc:sldMkLst>
        <pc:spChg chg="mod">
          <ac:chgData name="Jason Harlow" userId="e5bd5f5d-8b50-4212-a91b-91b24bf95f3d" providerId="ADAL" clId="{265B31AD-81B3-4200-BC11-CBB49DFED4C6}" dt="2025-11-18T01:04:18.721" v="70" actId="1076"/>
          <ac:spMkLst>
            <pc:docMk/>
            <pc:sldMk cId="1850476870" sldId="568"/>
            <ac:spMk id="2" creationId="{0F09E887-DEFB-7E1F-19F7-1343144597D8}"/>
          </ac:spMkLst>
        </pc:spChg>
        <pc:spChg chg="mod">
          <ac:chgData name="Jason Harlow" userId="e5bd5f5d-8b50-4212-a91b-91b24bf95f3d" providerId="ADAL" clId="{265B31AD-81B3-4200-BC11-CBB49DFED4C6}" dt="2025-11-18T01:08:35.604" v="255" actId="14100"/>
          <ac:spMkLst>
            <pc:docMk/>
            <pc:sldMk cId="1850476870" sldId="568"/>
            <ac:spMk id="3" creationId="{D86ECD7E-A4FC-A4CE-56CC-29836E8A6F84}"/>
          </ac:spMkLst>
        </pc:spChg>
        <pc:grpChg chg="add mod">
          <ac:chgData name="Jason Harlow" userId="e5bd5f5d-8b50-4212-a91b-91b24bf95f3d" providerId="ADAL" clId="{265B31AD-81B3-4200-BC11-CBB49DFED4C6}" dt="2025-11-18T01:08:28.952" v="253" actId="1076"/>
          <ac:grpSpMkLst>
            <pc:docMk/>
            <pc:sldMk cId="1850476870" sldId="568"/>
            <ac:grpSpMk id="6" creationId="{8C86CF0E-D171-0A1A-8883-13DE1ABCE5C5}"/>
          </ac:grpSpMkLst>
        </pc:grpChg>
        <pc:picChg chg="add mod">
          <ac:chgData name="Jason Harlow" userId="e5bd5f5d-8b50-4212-a91b-91b24bf95f3d" providerId="ADAL" clId="{265B31AD-81B3-4200-BC11-CBB49DFED4C6}" dt="2025-11-18T01:08:32.097" v="254" actId="1076"/>
          <ac:picMkLst>
            <pc:docMk/>
            <pc:sldMk cId="1850476870" sldId="568"/>
            <ac:picMk id="4" creationId="{0866F7B5-5297-FEBA-E5D0-6041D4657138}"/>
          </ac:picMkLst>
        </pc:picChg>
        <pc:picChg chg="add mod">
          <ac:chgData name="Jason Harlow" userId="e5bd5f5d-8b50-4212-a91b-91b24bf95f3d" providerId="ADAL" clId="{265B31AD-81B3-4200-BC11-CBB49DFED4C6}" dt="2025-11-18T01:08:25.369" v="251" actId="1076"/>
          <ac:picMkLst>
            <pc:docMk/>
            <pc:sldMk cId="1850476870" sldId="568"/>
            <ac:picMk id="5" creationId="{337E4872-7CB5-21B1-342A-C8F50A677E51}"/>
          </ac:picMkLst>
        </pc:picChg>
        <pc:picChg chg="mod">
          <ac:chgData name="Jason Harlow" userId="e5bd5f5d-8b50-4212-a91b-91b24bf95f3d" providerId="ADAL" clId="{265B31AD-81B3-4200-BC11-CBB49DFED4C6}" dt="2025-11-18T01:08:28.952" v="253" actId="1076"/>
          <ac:picMkLst>
            <pc:docMk/>
            <pc:sldMk cId="1850476870" sldId="568"/>
            <ac:picMk id="7" creationId="{CF6AD54E-93B8-FE32-BF25-B3718C805D9B}"/>
          </ac:picMkLst>
        </pc:picChg>
        <pc:picChg chg="mod">
          <ac:chgData name="Jason Harlow" userId="e5bd5f5d-8b50-4212-a91b-91b24bf95f3d" providerId="ADAL" clId="{265B31AD-81B3-4200-BC11-CBB49DFED4C6}" dt="2025-11-18T01:08:28.952" v="253" actId="1076"/>
          <ac:picMkLst>
            <pc:docMk/>
            <pc:sldMk cId="1850476870" sldId="568"/>
            <ac:picMk id="8" creationId="{20EEE3AE-08B9-DE28-F083-37F49D640FFB}"/>
          </ac:picMkLst>
        </pc:picChg>
        <pc:picChg chg="mod">
          <ac:chgData name="Jason Harlow" userId="e5bd5f5d-8b50-4212-a91b-91b24bf95f3d" providerId="ADAL" clId="{265B31AD-81B3-4200-BC11-CBB49DFED4C6}" dt="2025-11-18T01:08:28.952" v="253" actId="1076"/>
          <ac:picMkLst>
            <pc:docMk/>
            <pc:sldMk cId="1850476870" sldId="568"/>
            <ac:picMk id="9" creationId="{D06818CF-32EF-3E97-085E-B307C36A27C1}"/>
          </ac:picMkLst>
        </pc:picChg>
        <pc:picChg chg="add mod">
          <ac:chgData name="Jason Harlow" userId="e5bd5f5d-8b50-4212-a91b-91b24bf95f3d" providerId="ADAL" clId="{265B31AD-81B3-4200-BC11-CBB49DFED4C6}" dt="2025-11-18T01:08:27.023" v="252" actId="1076"/>
          <ac:picMkLst>
            <pc:docMk/>
            <pc:sldMk cId="1850476870" sldId="568"/>
            <ac:picMk id="10" creationId="{F54EAC56-2409-DB54-8086-00A1AE4AD45B}"/>
          </ac:picMkLst>
        </pc:picChg>
      </pc:sldChg>
      <pc:sldChg chg="addSp delSp modSp add mod modAnim">
        <pc:chgData name="Jason Harlow" userId="e5bd5f5d-8b50-4212-a91b-91b24bf95f3d" providerId="ADAL" clId="{265B31AD-81B3-4200-BC11-CBB49DFED4C6}" dt="2025-11-18T11:42:39.489" v="2705"/>
        <pc:sldMkLst>
          <pc:docMk/>
          <pc:sldMk cId="3743924639" sldId="624"/>
        </pc:sldMkLst>
        <pc:spChg chg="del mod topLvl">
          <ac:chgData name="Jason Harlow" userId="e5bd5f5d-8b50-4212-a91b-91b24bf95f3d" providerId="ADAL" clId="{265B31AD-81B3-4200-BC11-CBB49DFED4C6}" dt="2025-11-18T01:11:36.330" v="281" actId="478"/>
          <ac:spMkLst>
            <pc:docMk/>
            <pc:sldMk cId="3743924639" sldId="624"/>
            <ac:spMk id="10" creationId="{04FC279F-414C-EAB7-7FAA-EC0297C444CA}"/>
          </ac:spMkLst>
        </pc:spChg>
        <pc:spChg chg="mod">
          <ac:chgData name="Jason Harlow" userId="e5bd5f5d-8b50-4212-a91b-91b24bf95f3d" providerId="ADAL" clId="{265B31AD-81B3-4200-BC11-CBB49DFED4C6}" dt="2025-11-18T01:13:51.389" v="587" actId="20577"/>
          <ac:spMkLst>
            <pc:docMk/>
            <pc:sldMk cId="3743924639" sldId="624"/>
            <ac:spMk id="12291" creationId="{00000000-0000-0000-0000-000000000000}"/>
          </ac:spMkLst>
        </pc:spChg>
        <pc:spChg chg="mod">
          <ac:chgData name="Jason Harlow" userId="e5bd5f5d-8b50-4212-a91b-91b24bf95f3d" providerId="ADAL" clId="{265B31AD-81B3-4200-BC11-CBB49DFED4C6}" dt="2025-11-18T01:14:19.099" v="598" actId="403"/>
          <ac:spMkLst>
            <pc:docMk/>
            <pc:sldMk cId="3743924639" sldId="624"/>
            <ac:spMk id="23554" creationId="{00000000-0000-0000-0000-000000000000}"/>
          </ac:spMkLst>
        </pc:spChg>
        <pc:grpChg chg="mod">
          <ac:chgData name="Jason Harlow" userId="e5bd5f5d-8b50-4212-a91b-91b24bf95f3d" providerId="ADAL" clId="{265B31AD-81B3-4200-BC11-CBB49DFED4C6}" dt="2025-11-18T01:11:01.592" v="273" actId="1076"/>
          <ac:grpSpMkLst>
            <pc:docMk/>
            <pc:sldMk cId="3743924639" sldId="624"/>
            <ac:grpSpMk id="4" creationId="{00000000-0000-0000-0000-000000000000}"/>
          </ac:grpSpMkLst>
        </pc:grpChg>
        <pc:grpChg chg="add del mod">
          <ac:chgData name="Jason Harlow" userId="e5bd5f5d-8b50-4212-a91b-91b24bf95f3d" providerId="ADAL" clId="{265B31AD-81B3-4200-BC11-CBB49DFED4C6}" dt="2025-11-18T01:11:29.374" v="279" actId="165"/>
          <ac:grpSpMkLst>
            <pc:docMk/>
            <pc:sldMk cId="3743924639" sldId="624"/>
            <ac:grpSpMk id="9" creationId="{4AF676EB-A279-C751-114E-26A4B5FB2E01}"/>
          </ac:grpSpMkLst>
        </pc:grpChg>
        <pc:picChg chg="mod">
          <ac:chgData name="Jason Harlow" userId="e5bd5f5d-8b50-4212-a91b-91b24bf95f3d" providerId="ADAL" clId="{265B31AD-81B3-4200-BC11-CBB49DFED4C6}" dt="2025-11-18T01:10:40.331" v="269" actId="1076"/>
          <ac:picMkLst>
            <pc:docMk/>
            <pc:sldMk cId="3743924639" sldId="624"/>
            <ac:picMk id="2" creationId="{00000000-0000-0000-0000-000000000000}"/>
          </ac:picMkLst>
        </pc:picChg>
        <pc:picChg chg="add mod">
          <ac:chgData name="Jason Harlow" userId="e5bd5f5d-8b50-4212-a91b-91b24bf95f3d" providerId="ADAL" clId="{265B31AD-81B3-4200-BC11-CBB49DFED4C6}" dt="2025-11-18T01:11:44.815" v="283" actId="1076"/>
          <ac:picMkLst>
            <pc:docMk/>
            <pc:sldMk cId="3743924639" sldId="624"/>
            <ac:picMk id="3" creationId="{3238C200-89EC-97C5-07E2-7355CC9C2751}"/>
          </ac:picMkLst>
        </pc:picChg>
        <pc:picChg chg="add mod">
          <ac:chgData name="Jason Harlow" userId="e5bd5f5d-8b50-4212-a91b-91b24bf95f3d" providerId="ADAL" clId="{265B31AD-81B3-4200-BC11-CBB49DFED4C6}" dt="2025-11-18T01:11:44.815" v="283" actId="1076"/>
          <ac:picMkLst>
            <pc:docMk/>
            <pc:sldMk cId="3743924639" sldId="624"/>
            <ac:picMk id="6" creationId="{021390E6-A11C-0888-9FED-1A51BA9D37D4}"/>
          </ac:picMkLst>
        </pc:picChg>
        <pc:picChg chg="add mod">
          <ac:chgData name="Jason Harlow" userId="e5bd5f5d-8b50-4212-a91b-91b24bf95f3d" providerId="ADAL" clId="{265B31AD-81B3-4200-BC11-CBB49DFED4C6}" dt="2025-11-18T01:11:51.906" v="286" actId="1076"/>
          <ac:picMkLst>
            <pc:docMk/>
            <pc:sldMk cId="3743924639" sldId="624"/>
            <ac:picMk id="7" creationId="{E10262E0-E742-F9D2-F251-C0AFDEA2D6F9}"/>
          </ac:picMkLst>
        </pc:picChg>
        <pc:picChg chg="add mod">
          <ac:chgData name="Jason Harlow" userId="e5bd5f5d-8b50-4212-a91b-91b24bf95f3d" providerId="ADAL" clId="{265B31AD-81B3-4200-BC11-CBB49DFED4C6}" dt="2025-11-18T01:11:51.906" v="286" actId="1076"/>
          <ac:picMkLst>
            <pc:docMk/>
            <pc:sldMk cId="3743924639" sldId="624"/>
            <ac:picMk id="8" creationId="{2F2AA0D7-3847-57F1-D053-7959695E40FE}"/>
          </ac:picMkLst>
        </pc:picChg>
        <pc:picChg chg="mod topLvl">
          <ac:chgData name="Jason Harlow" userId="e5bd5f5d-8b50-4212-a91b-91b24bf95f3d" providerId="ADAL" clId="{265B31AD-81B3-4200-BC11-CBB49DFED4C6}" dt="2025-11-18T01:11:38.583" v="282" actId="1076"/>
          <ac:picMkLst>
            <pc:docMk/>
            <pc:sldMk cId="3743924639" sldId="624"/>
            <ac:picMk id="11" creationId="{284A8674-EFB7-EF4C-68A2-175D870F2DA5}"/>
          </ac:picMkLst>
        </pc:picChg>
        <pc:picChg chg="mod">
          <ac:chgData name="Jason Harlow" userId="e5bd5f5d-8b50-4212-a91b-91b24bf95f3d" providerId="ADAL" clId="{265B31AD-81B3-4200-BC11-CBB49DFED4C6}" dt="2025-11-18T01:10:40.331" v="269" actId="1076"/>
          <ac:picMkLst>
            <pc:docMk/>
            <pc:sldMk cId="3743924639" sldId="624"/>
            <ac:picMk id="56322" creationId="{00000000-0000-0000-0000-000000000000}"/>
          </ac:picMkLst>
        </pc:picChg>
        <pc:picChg chg="mod">
          <ac:chgData name="Jason Harlow" userId="e5bd5f5d-8b50-4212-a91b-91b24bf95f3d" providerId="ADAL" clId="{265B31AD-81B3-4200-BC11-CBB49DFED4C6}" dt="2025-11-18T01:10:32.317" v="268" actId="1076"/>
          <ac:picMkLst>
            <pc:docMk/>
            <pc:sldMk cId="3743924639" sldId="624"/>
            <ac:picMk id="56324" creationId="{00000000-0000-0000-0000-000000000000}"/>
          </ac:picMkLst>
        </pc:picChg>
        <pc:picChg chg="mod">
          <ac:chgData name="Jason Harlow" userId="e5bd5f5d-8b50-4212-a91b-91b24bf95f3d" providerId="ADAL" clId="{265B31AD-81B3-4200-BC11-CBB49DFED4C6}" dt="2025-11-18T01:10:29.733" v="267" actId="1076"/>
          <ac:picMkLst>
            <pc:docMk/>
            <pc:sldMk cId="3743924639" sldId="624"/>
            <ac:picMk id="56328" creationId="{00000000-0000-0000-0000-000000000000}"/>
          </ac:picMkLst>
        </pc:picChg>
        <pc:picChg chg="mod">
          <ac:chgData name="Jason Harlow" userId="e5bd5f5d-8b50-4212-a91b-91b24bf95f3d" providerId="ADAL" clId="{265B31AD-81B3-4200-BC11-CBB49DFED4C6}" dt="2025-11-18T01:10:50.660" v="270" actId="1076"/>
          <ac:picMkLst>
            <pc:docMk/>
            <pc:sldMk cId="3743924639" sldId="624"/>
            <ac:picMk id="56334" creationId="{00000000-0000-0000-0000-000000000000}"/>
          </ac:picMkLst>
        </pc:picChg>
        <pc:picChg chg="mod">
          <ac:chgData name="Jason Harlow" userId="e5bd5f5d-8b50-4212-a91b-91b24bf95f3d" providerId="ADAL" clId="{265B31AD-81B3-4200-BC11-CBB49DFED4C6}" dt="2025-11-18T01:10:27.870" v="266" actId="1076"/>
          <ac:picMkLst>
            <pc:docMk/>
            <pc:sldMk cId="3743924639" sldId="624"/>
            <ac:picMk id="56336" creationId="{00000000-0000-0000-0000-000000000000}"/>
          </ac:picMkLst>
        </pc:picChg>
        <pc:picChg chg="mod">
          <ac:chgData name="Jason Harlow" userId="e5bd5f5d-8b50-4212-a91b-91b24bf95f3d" providerId="ADAL" clId="{265B31AD-81B3-4200-BC11-CBB49DFED4C6}" dt="2025-11-18T01:11:01.592" v="273" actId="1076"/>
          <ac:picMkLst>
            <pc:docMk/>
            <pc:sldMk cId="3743924639" sldId="624"/>
            <ac:picMk id="56338" creationId="{00000000-0000-0000-0000-000000000000}"/>
          </ac:picMkLst>
        </pc:picChg>
        <pc:picChg chg="mod">
          <ac:chgData name="Jason Harlow" userId="e5bd5f5d-8b50-4212-a91b-91b24bf95f3d" providerId="ADAL" clId="{265B31AD-81B3-4200-BC11-CBB49DFED4C6}" dt="2025-11-18T01:11:01.592" v="273" actId="1076"/>
          <ac:picMkLst>
            <pc:docMk/>
            <pc:sldMk cId="3743924639" sldId="624"/>
            <ac:picMk id="56340" creationId="{00000000-0000-0000-0000-000000000000}"/>
          </ac:picMkLst>
        </pc:picChg>
        <pc:picChg chg="mod">
          <ac:chgData name="Jason Harlow" userId="e5bd5f5d-8b50-4212-a91b-91b24bf95f3d" providerId="ADAL" clId="{265B31AD-81B3-4200-BC11-CBB49DFED4C6}" dt="2025-11-18T01:11:01.592" v="273" actId="1076"/>
          <ac:picMkLst>
            <pc:docMk/>
            <pc:sldMk cId="3743924639" sldId="624"/>
            <ac:picMk id="56342" creationId="{00000000-0000-0000-0000-000000000000}"/>
          </ac:picMkLst>
        </pc:picChg>
        <pc:picChg chg="mod">
          <ac:chgData name="Jason Harlow" userId="e5bd5f5d-8b50-4212-a91b-91b24bf95f3d" providerId="ADAL" clId="{265B31AD-81B3-4200-BC11-CBB49DFED4C6}" dt="2025-11-18T01:10:40.331" v="269" actId="1076"/>
          <ac:picMkLst>
            <pc:docMk/>
            <pc:sldMk cId="3743924639" sldId="624"/>
            <ac:picMk id="60418" creationId="{00000000-0000-0000-0000-000000000000}"/>
          </ac:picMkLst>
        </pc:picChg>
      </pc:sldChg>
      <pc:sldChg chg="modSp new mod modAnim">
        <pc:chgData name="Jason Harlow" userId="e5bd5f5d-8b50-4212-a91b-91b24bf95f3d" providerId="ADAL" clId="{265B31AD-81B3-4200-BC11-CBB49DFED4C6}" dt="2025-11-18T11:42:49.086" v="2708"/>
        <pc:sldMkLst>
          <pc:docMk/>
          <pc:sldMk cId="3322773305" sldId="625"/>
        </pc:sldMkLst>
        <pc:spChg chg="mod">
          <ac:chgData name="Jason Harlow" userId="e5bd5f5d-8b50-4212-a91b-91b24bf95f3d" providerId="ADAL" clId="{265B31AD-81B3-4200-BC11-CBB49DFED4C6}" dt="2025-11-18T01:18:25.620" v="1083" actId="1076"/>
          <ac:spMkLst>
            <pc:docMk/>
            <pc:sldMk cId="3322773305" sldId="625"/>
            <ac:spMk id="2" creationId="{4313C7A8-084C-CD82-FAA6-9B8FD9DC1D50}"/>
          </ac:spMkLst>
        </pc:spChg>
        <pc:spChg chg="mod">
          <ac:chgData name="Jason Harlow" userId="e5bd5f5d-8b50-4212-a91b-91b24bf95f3d" providerId="ADAL" clId="{265B31AD-81B3-4200-BC11-CBB49DFED4C6}" dt="2025-11-18T01:19:37.875" v="1282" actId="20577"/>
          <ac:spMkLst>
            <pc:docMk/>
            <pc:sldMk cId="3322773305" sldId="625"/>
            <ac:spMk id="3" creationId="{10ED3464-8023-E73B-3DC5-D320560AD503}"/>
          </ac:spMkLst>
        </pc:spChg>
      </pc:sldChg>
      <pc:sldChg chg="addSp modSp add mod modAnim">
        <pc:chgData name="Jason Harlow" userId="e5bd5f5d-8b50-4212-a91b-91b24bf95f3d" providerId="ADAL" clId="{265B31AD-81B3-4200-BC11-CBB49DFED4C6}" dt="2025-11-18T11:43:27.376" v="2726"/>
        <pc:sldMkLst>
          <pc:docMk/>
          <pc:sldMk cId="3995735011" sldId="626"/>
        </pc:sldMkLst>
        <pc:spChg chg="mod">
          <ac:chgData name="Jason Harlow" userId="e5bd5f5d-8b50-4212-a91b-91b24bf95f3d" providerId="ADAL" clId="{265B31AD-81B3-4200-BC11-CBB49DFED4C6}" dt="2025-11-18T01:24:16.110" v="1456" actId="1076"/>
          <ac:spMkLst>
            <pc:docMk/>
            <pc:sldMk cId="3995735011" sldId="626"/>
            <ac:spMk id="3" creationId="{5AE662B1-782A-482D-1342-05F1D5A59382}"/>
          </ac:spMkLst>
        </pc:spChg>
        <pc:picChg chg="add mod">
          <ac:chgData name="Jason Harlow" userId="e5bd5f5d-8b50-4212-a91b-91b24bf95f3d" providerId="ADAL" clId="{265B31AD-81B3-4200-BC11-CBB49DFED4C6}" dt="2025-11-18T01:24:19.619" v="1457" actId="1076"/>
          <ac:picMkLst>
            <pc:docMk/>
            <pc:sldMk cId="3995735011" sldId="626"/>
            <ac:picMk id="4" creationId="{D1922886-0F49-74F2-6244-6EBCF5971AA0}"/>
          </ac:picMkLst>
        </pc:picChg>
        <pc:picChg chg="add mod">
          <ac:chgData name="Jason Harlow" userId="e5bd5f5d-8b50-4212-a91b-91b24bf95f3d" providerId="ADAL" clId="{265B31AD-81B3-4200-BC11-CBB49DFED4C6}" dt="2025-11-18T01:24:36.634" v="1459" actId="1076"/>
          <ac:picMkLst>
            <pc:docMk/>
            <pc:sldMk cId="3995735011" sldId="626"/>
            <ac:picMk id="7" creationId="{FFAB7B6E-B464-61D0-F7FC-2F0A1A7FDB0D}"/>
          </ac:picMkLst>
        </pc:picChg>
      </pc:sldChg>
      <pc:sldChg chg="modSp new mod modAnim">
        <pc:chgData name="Jason Harlow" userId="e5bd5f5d-8b50-4212-a91b-91b24bf95f3d" providerId="ADAL" clId="{265B31AD-81B3-4200-BC11-CBB49DFED4C6}" dt="2025-11-18T11:41:52.034" v="2696"/>
        <pc:sldMkLst>
          <pc:docMk/>
          <pc:sldMk cId="2163429654" sldId="627"/>
        </pc:sldMkLst>
        <pc:spChg chg="mod">
          <ac:chgData name="Jason Harlow" userId="e5bd5f5d-8b50-4212-a91b-91b24bf95f3d" providerId="ADAL" clId="{265B31AD-81B3-4200-BC11-CBB49DFED4C6}" dt="2025-11-18T11:14:33.832" v="1725" actId="1076"/>
          <ac:spMkLst>
            <pc:docMk/>
            <pc:sldMk cId="2163429654" sldId="627"/>
            <ac:spMk id="2" creationId="{EF93AFEE-C9E1-36EF-9074-24D82CF50103}"/>
          </ac:spMkLst>
        </pc:spChg>
        <pc:spChg chg="mod">
          <ac:chgData name="Jason Harlow" userId="e5bd5f5d-8b50-4212-a91b-91b24bf95f3d" providerId="ADAL" clId="{265B31AD-81B3-4200-BC11-CBB49DFED4C6}" dt="2025-11-18T11:27:39.147" v="2089" actId="20577"/>
          <ac:spMkLst>
            <pc:docMk/>
            <pc:sldMk cId="2163429654" sldId="627"/>
            <ac:spMk id="3" creationId="{3FF5550C-87A6-B7BF-2C57-771E1F631B54}"/>
          </ac:spMkLst>
        </pc:spChg>
      </pc:sldChg>
      <pc:sldChg chg="modSp new del mod">
        <pc:chgData name="Jason Harlow" userId="e5bd5f5d-8b50-4212-a91b-91b24bf95f3d" providerId="ADAL" clId="{265B31AD-81B3-4200-BC11-CBB49DFED4C6}" dt="2025-11-18T11:32:23.253" v="2243" actId="47"/>
        <pc:sldMkLst>
          <pc:docMk/>
          <pc:sldMk cId="53890993" sldId="628"/>
        </pc:sldMkLst>
        <pc:spChg chg="mod">
          <ac:chgData name="Jason Harlow" userId="e5bd5f5d-8b50-4212-a91b-91b24bf95f3d" providerId="ADAL" clId="{265B31AD-81B3-4200-BC11-CBB49DFED4C6}" dt="2025-11-18T11:26:33.685" v="2043" actId="20577"/>
          <ac:spMkLst>
            <pc:docMk/>
            <pc:sldMk cId="53890993" sldId="628"/>
            <ac:spMk id="2" creationId="{8CCA3D4B-BE3B-C47B-4EB1-3D408DB4C37A}"/>
          </ac:spMkLst>
        </pc:spChg>
      </pc:sldChg>
      <pc:sldChg chg="modSp add mod modAnim">
        <pc:chgData name="Jason Harlow" userId="e5bd5f5d-8b50-4212-a91b-91b24bf95f3d" providerId="ADAL" clId="{265B31AD-81B3-4200-BC11-CBB49DFED4C6}" dt="2025-11-18T11:41:58.678" v="2698"/>
        <pc:sldMkLst>
          <pc:docMk/>
          <pc:sldMk cId="2623996494" sldId="629"/>
        </pc:sldMkLst>
        <pc:spChg chg="mod">
          <ac:chgData name="Jason Harlow" userId="e5bd5f5d-8b50-4212-a91b-91b24bf95f3d" providerId="ADAL" clId="{265B31AD-81B3-4200-BC11-CBB49DFED4C6}" dt="2025-11-18T11:28:02.138" v="2118" actId="20577"/>
          <ac:spMkLst>
            <pc:docMk/>
            <pc:sldMk cId="2623996494" sldId="629"/>
            <ac:spMk id="2" creationId="{78304B39-066A-A5BB-970B-D55FA59AAF7E}"/>
          </ac:spMkLst>
        </pc:spChg>
        <pc:spChg chg="mod">
          <ac:chgData name="Jason Harlow" userId="e5bd5f5d-8b50-4212-a91b-91b24bf95f3d" providerId="ADAL" clId="{265B31AD-81B3-4200-BC11-CBB49DFED4C6}" dt="2025-11-18T11:32:15.484" v="2242" actId="12"/>
          <ac:spMkLst>
            <pc:docMk/>
            <pc:sldMk cId="2623996494" sldId="629"/>
            <ac:spMk id="3" creationId="{90F45C77-8F8E-422B-911A-AFC9488C0BE1}"/>
          </ac:spMkLst>
        </pc:spChg>
      </pc:sldChg>
      <pc:sldChg chg="addSp delSp modSp new mod modAnim">
        <pc:chgData name="Jason Harlow" userId="e5bd5f5d-8b50-4212-a91b-91b24bf95f3d" providerId="ADAL" clId="{265B31AD-81B3-4200-BC11-CBB49DFED4C6}" dt="2025-11-18T11:42:08.110" v="2700"/>
        <pc:sldMkLst>
          <pc:docMk/>
          <pc:sldMk cId="368793922" sldId="630"/>
        </pc:sldMkLst>
        <pc:spChg chg="del">
          <ac:chgData name="Jason Harlow" userId="e5bd5f5d-8b50-4212-a91b-91b24bf95f3d" providerId="ADAL" clId="{265B31AD-81B3-4200-BC11-CBB49DFED4C6}" dt="2025-11-18T11:36:40.367" v="2443" actId="478"/>
          <ac:spMkLst>
            <pc:docMk/>
            <pc:sldMk cId="368793922" sldId="630"/>
            <ac:spMk id="2" creationId="{D2EBC19B-4283-63B4-842A-09868B1CD975}"/>
          </ac:spMkLst>
        </pc:spChg>
        <pc:spChg chg="mod">
          <ac:chgData name="Jason Harlow" userId="e5bd5f5d-8b50-4212-a91b-91b24bf95f3d" providerId="ADAL" clId="{265B31AD-81B3-4200-BC11-CBB49DFED4C6}" dt="2025-11-18T11:40:39.968" v="2692" actId="20577"/>
          <ac:spMkLst>
            <pc:docMk/>
            <pc:sldMk cId="368793922" sldId="630"/>
            <ac:spMk id="3" creationId="{31CFFE45-6B34-C9DB-0A0E-D2C41773BF5D}"/>
          </ac:spMkLst>
        </pc:spChg>
        <pc:spChg chg="add mod">
          <ac:chgData name="Jason Harlow" userId="e5bd5f5d-8b50-4212-a91b-91b24bf95f3d" providerId="ADAL" clId="{265B31AD-81B3-4200-BC11-CBB49DFED4C6}" dt="2025-11-18T11:41:20.121" v="2694" actId="1076"/>
          <ac:spMkLst>
            <pc:docMk/>
            <pc:sldMk cId="368793922" sldId="630"/>
            <ac:spMk id="6" creationId="{8375B1F0-CDEF-07B6-A196-9498034FD884}"/>
          </ac:spMkLst>
        </pc:spChg>
        <pc:picChg chg="add mod">
          <ac:chgData name="Jason Harlow" userId="e5bd5f5d-8b50-4212-a91b-91b24bf95f3d" providerId="ADAL" clId="{265B31AD-81B3-4200-BC11-CBB49DFED4C6}" dt="2025-11-18T11:40:21.254" v="2648" actId="1076"/>
          <ac:picMkLst>
            <pc:docMk/>
            <pc:sldMk cId="368793922" sldId="630"/>
            <ac:picMk id="5" creationId="{79F571A2-E435-952E-E145-C1F267E203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idx="1"/>
          </p:nvPr>
        </p:nvSpPr>
        <p:spPr>
          <a:xfrm>
            <a:off x="3936768" y="1"/>
            <a:ext cx="3011699" cy="463408"/>
          </a:xfrm>
          <a:prstGeom prst="rect">
            <a:avLst/>
          </a:prstGeom>
        </p:spPr>
        <p:txBody>
          <a:bodyPr vert="horz" lIns="92492" tIns="46246" rIns="92492" bIns="46246" rtlCol="0"/>
          <a:lstStyle>
            <a:lvl1pPr algn="r">
              <a:defRPr sz="1200"/>
            </a:lvl1pPr>
          </a:lstStyle>
          <a:p>
            <a:fld id="{CDBAAFA7-5EA9-4097-B2F2-3ADC3BD8E217}" type="datetimeFigureOut">
              <a:rPr lang="en-CA" smtClean="0"/>
              <a:t>2025-11-18</a:t>
            </a:fld>
            <a:endParaRPr lang="en-CA"/>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CA"/>
          </a:p>
        </p:txBody>
      </p:sp>
      <p:sp>
        <p:nvSpPr>
          <p:cNvPr id="5" name="Notes Placeholder 4"/>
          <p:cNvSpPr>
            <a:spLocks noGrp="1"/>
          </p:cNvSpPr>
          <p:nvPr>
            <p:ph type="body" sz="quarter" idx="3"/>
          </p:nvPr>
        </p:nvSpPr>
        <p:spPr>
          <a:xfrm>
            <a:off x="695008" y="4444860"/>
            <a:ext cx="5560060" cy="3636706"/>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CA"/>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8E5CE97-B1A9-45D0-8E57-4F5476E02249}" type="slidenum">
              <a:rPr lang="en-CA" smtClean="0"/>
              <a:t>‹#›</a:t>
            </a:fld>
            <a:endParaRPr lang="en-CA"/>
          </a:p>
        </p:txBody>
      </p:sp>
    </p:spTree>
    <p:extLst>
      <p:ext uri="{BB962C8B-B14F-4D97-AF65-F5344CB8AC3E}">
        <p14:creationId xmlns:p14="http://schemas.microsoft.com/office/powerpoint/2010/main" val="115906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E5CE97-B1A9-45D0-8E57-4F5476E02249}" type="slidenum">
              <a:rPr lang="en-CA" smtClean="0"/>
              <a:t>1</a:t>
            </a:fld>
            <a:endParaRPr lang="en-CA"/>
          </a:p>
        </p:txBody>
      </p:sp>
    </p:spTree>
    <p:extLst>
      <p:ext uri="{BB962C8B-B14F-4D97-AF65-F5344CB8AC3E}">
        <p14:creationId xmlns:p14="http://schemas.microsoft.com/office/powerpoint/2010/main" val="44020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E5CE97-B1A9-45D0-8E57-4F5476E02249}" type="slidenum">
              <a:rPr lang="en-CA" smtClean="0"/>
              <a:t>3</a:t>
            </a:fld>
            <a:endParaRPr lang="en-CA"/>
          </a:p>
        </p:txBody>
      </p:sp>
    </p:spTree>
    <p:extLst>
      <p:ext uri="{BB962C8B-B14F-4D97-AF65-F5344CB8AC3E}">
        <p14:creationId xmlns:p14="http://schemas.microsoft.com/office/powerpoint/2010/main" val="67873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5CE97-B1A9-45D0-8E57-4F5476E02249}" type="slidenum">
              <a:rPr lang="en-CA" smtClean="0"/>
              <a:t>12</a:t>
            </a:fld>
            <a:endParaRPr lang="en-CA"/>
          </a:p>
        </p:txBody>
      </p:sp>
    </p:spTree>
    <p:extLst>
      <p:ext uri="{BB962C8B-B14F-4D97-AF65-F5344CB8AC3E}">
        <p14:creationId xmlns:p14="http://schemas.microsoft.com/office/powerpoint/2010/main" val="426446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A946E-133F-38EB-BCF7-A129405BE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7A1AE-A746-4A49-D601-F059344BD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DFE7E-2C4E-8B6A-8D56-E3C0D08AD3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C80807-E652-33ED-56C7-05C65A75953D}"/>
              </a:ext>
            </a:extLst>
          </p:cNvPr>
          <p:cNvSpPr>
            <a:spLocks noGrp="1"/>
          </p:cNvSpPr>
          <p:nvPr>
            <p:ph type="sldNum" sz="quarter" idx="5"/>
          </p:nvPr>
        </p:nvSpPr>
        <p:spPr/>
        <p:txBody>
          <a:bodyPr/>
          <a:lstStyle/>
          <a:p>
            <a:fld id="{A8E5CE97-B1A9-45D0-8E57-4F5476E02249}" type="slidenum">
              <a:rPr lang="en-CA" smtClean="0"/>
              <a:t>14</a:t>
            </a:fld>
            <a:endParaRPr lang="en-CA"/>
          </a:p>
        </p:txBody>
      </p:sp>
    </p:spTree>
    <p:extLst>
      <p:ext uri="{BB962C8B-B14F-4D97-AF65-F5344CB8AC3E}">
        <p14:creationId xmlns:p14="http://schemas.microsoft.com/office/powerpoint/2010/main" val="97405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107D3-C8A0-56AA-B7A7-F9AE9441C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EBC05-032B-161F-56A8-B4FE06641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BABBA-EF3D-34F2-E0C4-8BB7590483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BD2F77-2082-6BB9-130B-C58393E43999}"/>
              </a:ext>
            </a:extLst>
          </p:cNvPr>
          <p:cNvSpPr>
            <a:spLocks noGrp="1"/>
          </p:cNvSpPr>
          <p:nvPr>
            <p:ph type="sldNum" sz="quarter" idx="5"/>
          </p:nvPr>
        </p:nvSpPr>
        <p:spPr/>
        <p:txBody>
          <a:bodyPr/>
          <a:lstStyle/>
          <a:p>
            <a:fld id="{A8E5CE97-B1A9-45D0-8E57-4F5476E02249}" type="slidenum">
              <a:rPr lang="en-CA" smtClean="0"/>
              <a:t>15</a:t>
            </a:fld>
            <a:endParaRPr lang="en-CA"/>
          </a:p>
        </p:txBody>
      </p:sp>
    </p:spTree>
    <p:extLst>
      <p:ext uri="{BB962C8B-B14F-4D97-AF65-F5344CB8AC3E}">
        <p14:creationId xmlns:p14="http://schemas.microsoft.com/office/powerpoint/2010/main" val="175997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646D4-3BFA-E74D-A4AF-6678D14BEF99}" type="slidenum">
              <a:rPr lang="en-US" smtClean="0"/>
              <a:pPr/>
              <a:t>28</a:t>
            </a:fld>
            <a:endParaRPr lang="en-US"/>
          </a:p>
        </p:txBody>
      </p:sp>
    </p:spTree>
    <p:extLst>
      <p:ext uri="{BB962C8B-B14F-4D97-AF65-F5344CB8AC3E}">
        <p14:creationId xmlns:p14="http://schemas.microsoft.com/office/powerpoint/2010/main" val="310664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E5CE97-B1A9-45D0-8E57-4F5476E02249}" type="slidenum">
              <a:rPr lang="en-CA" smtClean="0"/>
              <a:t>37</a:t>
            </a:fld>
            <a:endParaRPr lang="en-CA"/>
          </a:p>
        </p:txBody>
      </p:sp>
    </p:spTree>
    <p:extLst>
      <p:ext uri="{BB962C8B-B14F-4D97-AF65-F5344CB8AC3E}">
        <p14:creationId xmlns:p14="http://schemas.microsoft.com/office/powerpoint/2010/main" val="306327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E346-B8D0-C5F8-9820-A1E7CEC7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21088C8-9BED-9B4F-4053-B07D6B87D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72631C-216E-EF4A-C3EB-B3B709CB3EA0}"/>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2A1598E8-B599-95A7-81E4-1118A0A246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7DC259-12BD-D6F1-424B-D28B0A8402EF}"/>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285865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E15E-A354-6B41-A783-3E1DE4063C3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F4B88B-4940-8CA0-4A66-00CA7C7437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A3BEE79-CC44-B70D-D639-6040E65DEE6D}"/>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43E8320B-E001-A6C7-F92A-03082F936C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59DB70-1EDE-E5C3-387A-002DEC8D1C6B}"/>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394836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309C2-1453-8CDC-DAA0-C8FE20F9E8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EEBC80-83E0-4AF7-30A7-2B7C1DA7D2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D68229-B37D-E122-4DA5-67008127A499}"/>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B303D5FC-4837-73DF-0B78-8E111DBB30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ED15A72-4F9C-B016-AADE-6EE1A188F040}"/>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366865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2A4D-A732-10E4-24AB-E41992689A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D06E07C-F69D-E875-9FBE-AF790ED3E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C47197-20D1-0EC9-42E5-088D3CDBD5D9}"/>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E9C531BA-5467-E367-1683-D819171FB1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9328B2-1E6C-8CCD-3008-003BBE5C0222}"/>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185386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6BB9-6512-D09C-6785-AB3DF92381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746CC0C-833A-82CA-995A-13D29D904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823D52-AFF4-0213-E521-C14A79599958}"/>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CD92A2FF-C436-9E51-81FF-EF52D0B1EA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893450A-0995-E7C2-9202-837A647EFDFD}"/>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91208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22BE-31F0-1BD6-5799-A00E317CAC1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801B78B-C4C9-C7BA-91DF-E37767905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180AA69-A831-EBF7-F756-BA78F7ACF3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D7FFED9-60BA-FCD9-B6FB-0D03CDC6C13B}"/>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6" name="Footer Placeholder 5">
            <a:extLst>
              <a:ext uri="{FF2B5EF4-FFF2-40B4-BE49-F238E27FC236}">
                <a16:creationId xmlns:a16="http://schemas.microsoft.com/office/drawing/2014/main" id="{989658AE-519A-444C-CCA3-561B25FE71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DE2A52-E680-70F4-0EE0-BD10F1C5C2CD}"/>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125456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6B5C-21EC-3DBA-5A24-85D58263EE0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DF8C31-0B28-D25C-D70E-84AD8931C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72C01-6CF2-1510-52F1-0BC6392752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94759DF-1FB7-B4BD-13FE-C014EC394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2DE9C-EBE3-57EF-E279-52DF78965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ED95205-DF3F-3CC5-78B7-C4A9E7643990}"/>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8" name="Footer Placeholder 7">
            <a:extLst>
              <a:ext uri="{FF2B5EF4-FFF2-40B4-BE49-F238E27FC236}">
                <a16:creationId xmlns:a16="http://schemas.microsoft.com/office/drawing/2014/main" id="{450647BD-7D11-E726-0C11-CC97F362A9E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00A091F-E634-99D0-A1DB-CDF5000E45F0}"/>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22204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8A82-2F05-5A17-6047-C0F989252AB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92CD07B-C3F7-29C9-6848-1C7DF0C60B73}"/>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4" name="Footer Placeholder 3">
            <a:extLst>
              <a:ext uri="{FF2B5EF4-FFF2-40B4-BE49-F238E27FC236}">
                <a16:creationId xmlns:a16="http://schemas.microsoft.com/office/drawing/2014/main" id="{7DDB1471-F839-E998-B5CE-57C1EDDD785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23DBC2E-14B1-4B52-02FC-D03B403B94EE}"/>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325074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3D83DC-9FD2-A9FB-5873-063690D0DF07}"/>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3" name="Footer Placeholder 2">
            <a:extLst>
              <a:ext uri="{FF2B5EF4-FFF2-40B4-BE49-F238E27FC236}">
                <a16:creationId xmlns:a16="http://schemas.microsoft.com/office/drawing/2014/main" id="{71E54479-43E6-8F69-BD87-E0DF0F38181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132AE26-0E79-38E2-B3A5-62D5E831F02F}"/>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69730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AE39-D704-4E35-8780-E0C1C1A95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E09E7D3-2F83-F115-3A4E-4BC289CD0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6E3F24A-8282-11AB-AB65-963496D6F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8FE12-97FD-EF49-5796-D83260823370}"/>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6" name="Footer Placeholder 5">
            <a:extLst>
              <a:ext uri="{FF2B5EF4-FFF2-40B4-BE49-F238E27FC236}">
                <a16:creationId xmlns:a16="http://schemas.microsoft.com/office/drawing/2014/main" id="{C4E6DFDA-99EE-A3E1-1521-FF2E449799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FF10B4B-B534-73F0-A32F-B7B35426E084}"/>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386510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6B4D-C8D6-D7E8-C8E5-F777F695E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C7967FB-E148-954A-BE81-C484A4529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00BDC85-183F-08F5-3694-11A2066DC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8D2A7-2164-8DD4-D0D4-05B5FC32C8E5}"/>
              </a:ext>
            </a:extLst>
          </p:cNvPr>
          <p:cNvSpPr>
            <a:spLocks noGrp="1"/>
          </p:cNvSpPr>
          <p:nvPr>
            <p:ph type="dt" sz="half" idx="10"/>
          </p:nvPr>
        </p:nvSpPr>
        <p:spPr/>
        <p:txBody>
          <a:bodyPr/>
          <a:lstStyle/>
          <a:p>
            <a:fld id="{56F71B10-03F7-4165-99B0-51F52930615D}" type="datetimeFigureOut">
              <a:rPr lang="en-CA" smtClean="0"/>
              <a:t>2025-11-18</a:t>
            </a:fld>
            <a:endParaRPr lang="en-CA"/>
          </a:p>
        </p:txBody>
      </p:sp>
      <p:sp>
        <p:nvSpPr>
          <p:cNvPr id="6" name="Footer Placeholder 5">
            <a:extLst>
              <a:ext uri="{FF2B5EF4-FFF2-40B4-BE49-F238E27FC236}">
                <a16:creationId xmlns:a16="http://schemas.microsoft.com/office/drawing/2014/main" id="{3ED04AF2-CFA3-8E87-02A3-B3FDC5EAB30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C972A32-EE09-24AE-70E2-E39FE74EDC8D}"/>
              </a:ext>
            </a:extLst>
          </p:cNvPr>
          <p:cNvSpPr>
            <a:spLocks noGrp="1"/>
          </p:cNvSpPr>
          <p:nvPr>
            <p:ph type="sldNum" sz="quarter" idx="12"/>
          </p:nvPr>
        </p:nvSpPr>
        <p:spPr/>
        <p:txBody>
          <a:bodyPr/>
          <a:lstStyle/>
          <a:p>
            <a:fld id="{B6179B20-F403-4236-8EF1-1AE2B17EE9F8}" type="slidenum">
              <a:rPr lang="en-CA" smtClean="0"/>
              <a:t>‹#›</a:t>
            </a:fld>
            <a:endParaRPr lang="en-CA"/>
          </a:p>
        </p:txBody>
      </p:sp>
    </p:spTree>
    <p:extLst>
      <p:ext uri="{BB962C8B-B14F-4D97-AF65-F5344CB8AC3E}">
        <p14:creationId xmlns:p14="http://schemas.microsoft.com/office/powerpoint/2010/main" val="81251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015F5-4EA7-F13D-EB95-79120CA7C9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70BC7B4-A39D-2647-5B04-A2F1A6742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556DE3-DCDE-D6C2-7215-0BA83D9D82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71B10-03F7-4165-99B0-51F52930615D}" type="datetimeFigureOut">
              <a:rPr lang="en-CA" smtClean="0"/>
              <a:t>2025-11-18</a:t>
            </a:fld>
            <a:endParaRPr lang="en-CA"/>
          </a:p>
        </p:txBody>
      </p:sp>
      <p:sp>
        <p:nvSpPr>
          <p:cNvPr id="5" name="Footer Placeholder 4">
            <a:extLst>
              <a:ext uri="{FF2B5EF4-FFF2-40B4-BE49-F238E27FC236}">
                <a16:creationId xmlns:a16="http://schemas.microsoft.com/office/drawing/2014/main" id="{BBCD7BB0-BE2B-A2F1-B41C-3D0022D1A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D55B226-1F7F-544C-2BF0-0602E727B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79B20-F403-4236-8EF1-1AE2B17EE9F8}" type="slidenum">
              <a:rPr lang="en-CA" smtClean="0"/>
              <a:t>‹#›</a:t>
            </a:fld>
            <a:endParaRPr lang="en-CA"/>
          </a:p>
        </p:txBody>
      </p:sp>
    </p:spTree>
    <p:extLst>
      <p:ext uri="{BB962C8B-B14F-4D97-AF65-F5344CB8AC3E}">
        <p14:creationId xmlns:p14="http://schemas.microsoft.com/office/powerpoint/2010/main" val="3018600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gradescope.c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6.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hyperlink" Target="https://harlow.physics.utoronto.ca/"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1.png"/><Relationship Id="rId4" Type="http://schemas.openxmlformats.org/officeDocument/2006/relationships/hyperlink" Target="mailto:Jason.harlow@utoronto.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aip.org/statistics/roster-of-physics-departments-with-enrollment-and-degree-data-2024"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teen-frost.org/Steen/Papers/91reaching-pub.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arxiv.org/abs/2209.0285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EDB8BF-29BC-4F44-130A-CA2509AB4067}"/>
              </a:ext>
            </a:extLst>
          </p:cNvPr>
          <p:cNvSpPr>
            <a:spLocks noGrp="1"/>
          </p:cNvSpPr>
          <p:nvPr>
            <p:ph type="subTitle" idx="1"/>
          </p:nvPr>
        </p:nvSpPr>
        <p:spPr>
          <a:xfrm>
            <a:off x="7385084" y="1511857"/>
            <a:ext cx="4513196" cy="958466"/>
          </a:xfrm>
        </p:spPr>
        <p:txBody>
          <a:bodyPr>
            <a:noAutofit/>
          </a:bodyPr>
          <a:lstStyle/>
          <a:p>
            <a:pPr algn="r"/>
            <a:r>
              <a:rPr lang="en-US" sz="3600" dirty="0">
                <a:solidFill>
                  <a:srgbClr val="25355A"/>
                </a:solidFill>
                <a:latin typeface="Arial" panose="020B0604020202020204" pitchFamily="34" charset="0"/>
                <a:cs typeface="Arial" panose="020B0604020202020204" pitchFamily="34" charset="0"/>
              </a:rPr>
              <a:t>Jason Harlow</a:t>
            </a:r>
          </a:p>
        </p:txBody>
      </p:sp>
      <p:pic>
        <p:nvPicPr>
          <p:cNvPr id="1028" name="Picture 4" descr="Download University of Toronto (UToronto, U of T) Logo in SVG Vector or PNG  File Format - Logo.wine">
            <a:extLst>
              <a:ext uri="{FF2B5EF4-FFF2-40B4-BE49-F238E27FC236}">
                <a16:creationId xmlns:a16="http://schemas.microsoft.com/office/drawing/2014/main" id="{F956A70D-A64C-E5BF-E2AE-538BD511E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835" y="1217173"/>
            <a:ext cx="4345892" cy="2897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A09F52-08D2-6D18-6B36-67B214A5BDF8}"/>
              </a:ext>
            </a:extLst>
          </p:cNvPr>
          <p:cNvSpPr>
            <a:spLocks noGrp="1"/>
          </p:cNvSpPr>
          <p:nvPr>
            <p:ph type="ctrTitle"/>
          </p:nvPr>
        </p:nvSpPr>
        <p:spPr>
          <a:xfrm>
            <a:off x="173422" y="120092"/>
            <a:ext cx="11724858" cy="1246093"/>
          </a:xfrm>
        </p:spPr>
        <p:txBody>
          <a:bodyPr>
            <a:noAutofit/>
          </a:bodyPr>
          <a:lstStyle/>
          <a:p>
            <a:r>
              <a:rPr lang="en-US" sz="4800" dirty="0">
                <a:solidFill>
                  <a:srgbClr val="25355A"/>
                </a:solidFill>
                <a:latin typeface="Arial" panose="020B0604020202020204" pitchFamily="34" charset="0"/>
                <a:cs typeface="Arial" panose="020B0604020202020204" pitchFamily="34" charset="0"/>
              </a:rPr>
              <a:t>Less Math, More Wonder</a:t>
            </a:r>
            <a:br>
              <a:rPr lang="en-US" sz="4800" dirty="0">
                <a:solidFill>
                  <a:srgbClr val="25355A"/>
                </a:solidFill>
                <a:latin typeface="Arial" panose="020B0604020202020204" pitchFamily="34" charset="0"/>
                <a:cs typeface="Arial" panose="020B0604020202020204" pitchFamily="34" charset="0"/>
              </a:rPr>
            </a:br>
            <a:r>
              <a:rPr lang="en-US" sz="3200" dirty="0">
                <a:solidFill>
                  <a:srgbClr val="25355A"/>
                </a:solidFill>
                <a:latin typeface="Arial" panose="020B0604020202020204" pitchFamily="34" charset="0"/>
                <a:cs typeface="Arial" panose="020B0604020202020204" pitchFamily="34" charset="0"/>
              </a:rPr>
              <a:t>Physics Courses for Non-Scientists</a:t>
            </a:r>
            <a:endParaRPr lang="en-CA" sz="4800" dirty="0">
              <a:solidFill>
                <a:srgbClr val="25355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BF046E8-2539-1C72-15B1-5D501464BF02}"/>
              </a:ext>
            </a:extLst>
          </p:cNvPr>
          <p:cNvSpPr txBox="1"/>
          <p:nvPr/>
        </p:nvSpPr>
        <p:spPr>
          <a:xfrm>
            <a:off x="173422" y="5211515"/>
            <a:ext cx="11531914" cy="1077218"/>
          </a:xfrm>
          <a:prstGeom prst="rect">
            <a:avLst/>
          </a:prstGeom>
          <a:noFill/>
        </p:spPr>
        <p:txBody>
          <a:bodyPr wrap="square" rtlCol="0">
            <a:spAutoFit/>
          </a:bodyPr>
          <a:lstStyle/>
          <a:p>
            <a:r>
              <a:rPr lang="en-US" sz="3200" kern="0" dirty="0">
                <a:solidFill>
                  <a:srgbClr val="333333"/>
                </a:solidFill>
                <a:latin typeface="Arial" panose="020B0604020202020204" pitchFamily="34" charset="0"/>
                <a:ea typeface="Calibri" panose="020F0502020204030204" pitchFamily="34" charset="0"/>
                <a:cs typeface="Times New Roman" panose="02020603050405020304" pitchFamily="18" charset="0"/>
              </a:rPr>
              <a:t>University of Guelph Physics Colloquium</a:t>
            </a:r>
          </a:p>
          <a:p>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Tuesday, November 18th, 2025 2:30 PM  MACN 415</a:t>
            </a: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C0760EC-6F39-DFB8-1E72-FCA0F8A28FDD}"/>
              </a:ext>
            </a:extLst>
          </p:cNvPr>
          <p:cNvSpPr txBox="1"/>
          <p:nvPr/>
        </p:nvSpPr>
        <p:spPr>
          <a:xfrm>
            <a:off x="9289930" y="3142943"/>
            <a:ext cx="2624116" cy="461665"/>
          </a:xfrm>
          <a:prstGeom prst="rect">
            <a:avLst/>
          </a:prstGeom>
          <a:noFill/>
        </p:spPr>
        <p:txBody>
          <a:bodyPr wrap="none" rtlCol="0">
            <a:spAutoFit/>
          </a:bodyPr>
          <a:lstStyle/>
          <a:p>
            <a:r>
              <a:rPr lang="en-CA" sz="2400" dirty="0">
                <a:solidFill>
                  <a:srgbClr val="002F65"/>
                </a:solidFill>
                <a:latin typeface="Times New Roman" panose="02020603050405020304" pitchFamily="18" charset="0"/>
                <a:cs typeface="Times New Roman" panose="02020603050405020304" pitchFamily="18" charset="0"/>
              </a:rPr>
              <a:t>Downtown Campus</a:t>
            </a:r>
          </a:p>
        </p:txBody>
      </p:sp>
      <p:pic>
        <p:nvPicPr>
          <p:cNvPr id="1026" name="Picture 2">
            <a:extLst>
              <a:ext uri="{FF2B5EF4-FFF2-40B4-BE49-F238E27FC236}">
                <a16:creationId xmlns:a16="http://schemas.microsoft.com/office/drawing/2014/main" id="{FA4F72E2-9F10-FF39-C532-525FF53BC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22" y="1778621"/>
            <a:ext cx="2020840" cy="28972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Jazz of Physics: The Secret Link Between Music and the Structure of the Universe">
            <a:extLst>
              <a:ext uri="{FF2B5EF4-FFF2-40B4-BE49-F238E27FC236}">
                <a16:creationId xmlns:a16="http://schemas.microsoft.com/office/drawing/2014/main" id="{6944AD91-9BA6-5833-5223-4E8D8DC55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512" y="1844495"/>
            <a:ext cx="1881426" cy="28184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BE606F-A1F4-AE60-5C06-B2397EEB3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133" y="1864592"/>
            <a:ext cx="1931508" cy="28932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59B5C33-0E7C-FA57-DF3F-34F7F572F3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4536" y="1714392"/>
            <a:ext cx="2071652" cy="308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7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C84A-2F04-0D84-3B25-982328745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BBA3D-F705-947D-1006-1A5B1AA9D20B}"/>
              </a:ext>
            </a:extLst>
          </p:cNvPr>
          <p:cNvSpPr>
            <a:spLocks noGrp="1"/>
          </p:cNvSpPr>
          <p:nvPr>
            <p:ph type="title"/>
          </p:nvPr>
        </p:nvSpPr>
        <p:spPr/>
        <p:txBody>
          <a:bodyPr/>
          <a:lstStyle/>
          <a:p>
            <a:r>
              <a:rPr lang="en-US" dirty="0"/>
              <a:t>Outline of today’s talk</a:t>
            </a:r>
          </a:p>
        </p:txBody>
      </p:sp>
      <p:sp>
        <p:nvSpPr>
          <p:cNvPr id="3" name="Content Placeholder 2">
            <a:extLst>
              <a:ext uri="{FF2B5EF4-FFF2-40B4-BE49-F238E27FC236}">
                <a16:creationId xmlns:a16="http://schemas.microsoft.com/office/drawing/2014/main" id="{00871196-B823-4A60-EF90-36BD050DE2DB}"/>
              </a:ext>
            </a:extLst>
          </p:cNvPr>
          <p:cNvSpPr>
            <a:spLocks noGrp="1"/>
          </p:cNvSpPr>
          <p:nvPr>
            <p:ph idx="1"/>
          </p:nvPr>
        </p:nvSpPr>
        <p:spPr/>
        <p:txBody>
          <a:bodyPr>
            <a:normAutofit/>
          </a:bodyPr>
          <a:lstStyle/>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Why</a:t>
            </a:r>
            <a:r>
              <a:rPr lang="en-US" sz="3200" dirty="0">
                <a:solidFill>
                  <a:schemeClr val="bg1">
                    <a:lumMod val="50000"/>
                  </a:schemeClr>
                </a:solidFill>
              </a:rPr>
              <a:t> do we teach physics to non-scientists?  What are the </a:t>
            </a:r>
            <a:r>
              <a:rPr lang="en-US" sz="3200" b="1" dirty="0">
                <a:solidFill>
                  <a:schemeClr val="bg1">
                    <a:lumMod val="50000"/>
                  </a:schemeClr>
                </a:solidFill>
              </a:rPr>
              <a:t>goals</a:t>
            </a:r>
            <a:r>
              <a:rPr lang="en-US" sz="3200" dirty="0">
                <a:solidFill>
                  <a:schemeClr val="bg1">
                    <a:lumMod val="50000"/>
                  </a:schemeClr>
                </a:solidFill>
              </a:rPr>
              <a:t>? </a:t>
            </a:r>
          </a:p>
          <a:p>
            <a:pPr marL="514350" indent="-514350">
              <a:buFont typeface="+mj-lt"/>
              <a:buAutoNum type="arabicPeriod"/>
            </a:pPr>
            <a:r>
              <a:rPr lang="en-US" sz="3200" dirty="0"/>
              <a:t> </a:t>
            </a:r>
            <a:r>
              <a:rPr lang="en-US" sz="3200" b="1" dirty="0"/>
              <a:t>History</a:t>
            </a:r>
            <a:r>
              <a:rPr lang="en-US" sz="3200" dirty="0"/>
              <a:t> of physics “breadth” courses since the 1970s</a:t>
            </a:r>
          </a:p>
          <a:p>
            <a:pPr marL="514350" indent="-514350">
              <a:buFont typeface="+mj-lt"/>
              <a:buAutoNum type="arabicPeriod"/>
            </a:pPr>
            <a:r>
              <a:rPr lang="en-US" sz="3200" dirty="0">
                <a:solidFill>
                  <a:schemeClr val="bg1">
                    <a:lumMod val="50000"/>
                  </a:schemeClr>
                </a:solidFill>
              </a:rPr>
              <a:t> Active teaching techniques and </a:t>
            </a:r>
            <a:r>
              <a:rPr lang="en-US" sz="3200" b="1" dirty="0">
                <a:solidFill>
                  <a:schemeClr val="bg1">
                    <a:lumMod val="50000"/>
                  </a:schemeClr>
                </a:solidFill>
              </a:rPr>
              <a:t>Assessing Students</a:t>
            </a:r>
          </a:p>
          <a:p>
            <a:pPr marL="514350" indent="-514350">
              <a:buFont typeface="+mj-lt"/>
              <a:buAutoNum type="arabicPeriod"/>
            </a:pPr>
            <a:r>
              <a:rPr lang="en-US" sz="3200" b="1" dirty="0">
                <a:solidFill>
                  <a:schemeClr val="bg1">
                    <a:lumMod val="50000"/>
                  </a:schemeClr>
                </a:solidFill>
              </a:rPr>
              <a:t>University of Toronto </a:t>
            </a:r>
            <a:r>
              <a:rPr lang="en-US" sz="3200" dirty="0">
                <a:solidFill>
                  <a:schemeClr val="bg1">
                    <a:lumMod val="50000"/>
                  </a:schemeClr>
                </a:solidFill>
              </a:rPr>
              <a:t>Physics Breadth Courses</a:t>
            </a:r>
          </a:p>
        </p:txBody>
      </p:sp>
    </p:spTree>
    <p:extLst>
      <p:ext uri="{BB962C8B-B14F-4D97-AF65-F5344CB8AC3E}">
        <p14:creationId xmlns:p14="http://schemas.microsoft.com/office/powerpoint/2010/main" val="140546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632C-098C-5828-C4A5-EC48BAE061D4}"/>
              </a:ext>
            </a:extLst>
          </p:cNvPr>
          <p:cNvSpPr>
            <a:spLocks noGrp="1"/>
          </p:cNvSpPr>
          <p:nvPr>
            <p:ph type="title"/>
          </p:nvPr>
        </p:nvSpPr>
        <p:spPr>
          <a:xfrm>
            <a:off x="0" y="254755"/>
            <a:ext cx="9270124" cy="1148376"/>
          </a:xfrm>
        </p:spPr>
        <p:txBody>
          <a:bodyPr>
            <a:normAutofit fontScale="90000"/>
          </a:bodyPr>
          <a:lstStyle/>
          <a:p>
            <a:r>
              <a:rPr lang="en-US" b="1" dirty="0"/>
              <a:t>“Magic of Physics”: General First-Year Physics </a:t>
            </a:r>
            <a:br>
              <a:rPr lang="en-US" b="1" dirty="0"/>
            </a:br>
            <a:r>
              <a:rPr lang="en-US" b="1" dirty="0"/>
              <a:t>             … without so much math</a:t>
            </a:r>
          </a:p>
        </p:txBody>
      </p:sp>
      <p:sp>
        <p:nvSpPr>
          <p:cNvPr id="3" name="Content Placeholder 2">
            <a:extLst>
              <a:ext uri="{FF2B5EF4-FFF2-40B4-BE49-F238E27FC236}">
                <a16:creationId xmlns:a16="http://schemas.microsoft.com/office/drawing/2014/main" id="{6629C97C-6D1F-B743-1A4C-7980CFE871D5}"/>
              </a:ext>
            </a:extLst>
          </p:cNvPr>
          <p:cNvSpPr>
            <a:spLocks noGrp="1"/>
          </p:cNvSpPr>
          <p:nvPr>
            <p:ph idx="1"/>
          </p:nvPr>
        </p:nvSpPr>
        <p:spPr>
          <a:xfrm>
            <a:off x="447346" y="1570900"/>
            <a:ext cx="7085567" cy="5287100"/>
          </a:xfrm>
        </p:spPr>
        <p:txBody>
          <a:bodyPr>
            <a:normAutofit lnSpcReduction="10000"/>
          </a:bodyPr>
          <a:lstStyle/>
          <a:p>
            <a:r>
              <a:rPr lang="en-US" dirty="0"/>
              <a:t>When I go to a new dentist and they ask me what I do, if I say “I teach physics”, they get angry and drill a little harder.</a:t>
            </a:r>
          </a:p>
          <a:p>
            <a:r>
              <a:rPr lang="en-US" dirty="0"/>
              <a:t>But I think it’s all the math they really hate!</a:t>
            </a:r>
          </a:p>
          <a:p>
            <a:r>
              <a:rPr lang="en-US" dirty="0"/>
              <a:t>“Conceptual Physics” 1971 by Paul Hewitt is one of the first textbooks to focus on the ideas and using logical reasoning, and strongly de-emphasized the mathematics.</a:t>
            </a:r>
          </a:p>
          <a:p>
            <a:r>
              <a:rPr lang="en-US" dirty="0"/>
              <a:t>In 1995 Art Hobson wrote “Physics Concepts &amp; Connections” which had a stronger emphasis on Scientific Literacy and Modern Physics, and had a bit less of the classical curriculum </a:t>
            </a:r>
            <a:r>
              <a:rPr lang="en-US" i="1" dirty="0"/>
              <a:t>coverage</a:t>
            </a:r>
            <a:r>
              <a:rPr lang="en-US" dirty="0"/>
              <a:t> of Hewitt’s book.</a:t>
            </a:r>
          </a:p>
          <a:p>
            <a:pPr marL="0" indent="0">
              <a:buNone/>
            </a:pPr>
            <a:endParaRPr lang="en-US" dirty="0"/>
          </a:p>
          <a:p>
            <a:pPr marL="0" indent="0">
              <a:buNone/>
            </a:pPr>
            <a:endParaRPr lang="en-US" dirty="0"/>
          </a:p>
        </p:txBody>
      </p:sp>
      <p:grpSp>
        <p:nvGrpSpPr>
          <p:cNvPr id="4" name="Group 3">
            <a:extLst>
              <a:ext uri="{FF2B5EF4-FFF2-40B4-BE49-F238E27FC236}">
                <a16:creationId xmlns:a16="http://schemas.microsoft.com/office/drawing/2014/main" id="{4A5B1E55-3469-D33F-419C-FC940B21874C}"/>
              </a:ext>
            </a:extLst>
          </p:cNvPr>
          <p:cNvGrpSpPr/>
          <p:nvPr/>
        </p:nvGrpSpPr>
        <p:grpSpPr>
          <a:xfrm>
            <a:off x="8770881" y="43692"/>
            <a:ext cx="3439018" cy="3705355"/>
            <a:chOff x="8770881" y="43692"/>
            <a:chExt cx="3439018" cy="3705355"/>
          </a:xfrm>
        </p:grpSpPr>
        <p:pic>
          <p:nvPicPr>
            <p:cNvPr id="2050" name="Picture 2">
              <a:extLst>
                <a:ext uri="{FF2B5EF4-FFF2-40B4-BE49-F238E27FC236}">
                  <a16:creationId xmlns:a16="http://schemas.microsoft.com/office/drawing/2014/main" id="{DEB1A7E2-1500-3819-6516-76EE82775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97" t="15137" r="17017" b="40200"/>
            <a:stretch>
              <a:fillRect/>
            </a:stretch>
          </p:blipFill>
          <p:spPr bwMode="auto">
            <a:xfrm rot="523423">
              <a:off x="9394170" y="43692"/>
              <a:ext cx="2815729" cy="2463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903F05-0C38-3FE6-5462-3232BCFE1BCA}"/>
                </a:ext>
              </a:extLst>
            </p:cNvPr>
            <p:cNvPicPr>
              <a:picLocks noChangeAspect="1"/>
            </p:cNvPicPr>
            <p:nvPr/>
          </p:nvPicPr>
          <p:blipFill>
            <a:blip r:embed="rId3"/>
            <a:stretch>
              <a:fillRect/>
            </a:stretch>
          </p:blipFill>
          <p:spPr>
            <a:xfrm>
              <a:off x="8770881" y="1699530"/>
              <a:ext cx="3333552" cy="2049517"/>
            </a:xfrm>
            <a:prstGeom prst="rect">
              <a:avLst/>
            </a:prstGeom>
          </p:spPr>
        </p:pic>
      </p:grpSp>
      <p:pic>
        <p:nvPicPr>
          <p:cNvPr id="2052" name="Picture 4">
            <a:extLst>
              <a:ext uri="{FF2B5EF4-FFF2-40B4-BE49-F238E27FC236}">
                <a16:creationId xmlns:a16="http://schemas.microsoft.com/office/drawing/2014/main" id="{0C69329F-926D-DB02-5254-763468E2F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045" y="3443970"/>
            <a:ext cx="2743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4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E3679-A209-B22E-3D7D-8EF197E2F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747BB-D903-82CE-FAE9-980442901FA4}"/>
              </a:ext>
            </a:extLst>
          </p:cNvPr>
          <p:cNvSpPr>
            <a:spLocks noGrp="1"/>
          </p:cNvSpPr>
          <p:nvPr>
            <p:ph type="title"/>
          </p:nvPr>
        </p:nvSpPr>
        <p:spPr>
          <a:xfrm>
            <a:off x="680545" y="254755"/>
            <a:ext cx="7643648" cy="1148376"/>
          </a:xfrm>
        </p:spPr>
        <p:txBody>
          <a:bodyPr>
            <a:normAutofit/>
          </a:bodyPr>
          <a:lstStyle/>
          <a:p>
            <a:r>
              <a:rPr lang="en-US" b="1" dirty="0"/>
              <a:t>Demos, demos, demos!!!</a:t>
            </a:r>
          </a:p>
        </p:txBody>
      </p:sp>
      <p:sp>
        <p:nvSpPr>
          <p:cNvPr id="3" name="Content Placeholder 2">
            <a:extLst>
              <a:ext uri="{FF2B5EF4-FFF2-40B4-BE49-F238E27FC236}">
                <a16:creationId xmlns:a16="http://schemas.microsoft.com/office/drawing/2014/main" id="{EE04279A-17ED-1AC0-1508-593F2DAFD869}"/>
              </a:ext>
            </a:extLst>
          </p:cNvPr>
          <p:cNvSpPr>
            <a:spLocks noGrp="1"/>
          </p:cNvSpPr>
          <p:nvPr>
            <p:ph idx="1"/>
          </p:nvPr>
        </p:nvSpPr>
        <p:spPr>
          <a:xfrm>
            <a:off x="488731" y="1403131"/>
            <a:ext cx="7110673" cy="5032345"/>
          </a:xfrm>
        </p:spPr>
        <p:txBody>
          <a:bodyPr>
            <a:normAutofit/>
          </a:bodyPr>
          <a:lstStyle/>
          <a:p>
            <a:r>
              <a:rPr lang="en-US" dirty="0"/>
              <a:t>Students love demonstrations, and certain professors love doing them.</a:t>
            </a:r>
          </a:p>
          <a:p>
            <a:r>
              <a:rPr lang="en-US" dirty="0"/>
              <a:t>Jearl Walker (pictured here) was a master physics demo guy and he wrote the book “Flying Circus of Physics”.</a:t>
            </a:r>
          </a:p>
          <a:p>
            <a:r>
              <a:rPr lang="en-US" dirty="0"/>
              <a:t>This teaching style choice lead to “Physics of Everyday Life” courses and “How things work”</a:t>
            </a:r>
          </a:p>
          <a:p>
            <a:r>
              <a:rPr lang="en-US" dirty="0"/>
              <a:t>The idea is you start with the observation or the technology, and then you explain the physics behind it.</a:t>
            </a:r>
          </a:p>
          <a:p>
            <a:pPr marL="0" indent="0">
              <a:buNone/>
            </a:pPr>
            <a:endParaRPr lang="en-US" dirty="0"/>
          </a:p>
        </p:txBody>
      </p:sp>
      <p:pic>
        <p:nvPicPr>
          <p:cNvPr id="6" name="Picture 5">
            <a:extLst>
              <a:ext uri="{FF2B5EF4-FFF2-40B4-BE49-F238E27FC236}">
                <a16:creationId xmlns:a16="http://schemas.microsoft.com/office/drawing/2014/main" id="{949F37E5-53D9-7058-3B75-1A86B5B8B630}"/>
              </a:ext>
            </a:extLst>
          </p:cNvPr>
          <p:cNvPicPr>
            <a:picLocks noChangeAspect="1"/>
          </p:cNvPicPr>
          <p:nvPr/>
        </p:nvPicPr>
        <p:blipFill>
          <a:blip r:embed="rId3"/>
          <a:stretch>
            <a:fillRect/>
          </a:stretch>
        </p:blipFill>
        <p:spPr>
          <a:xfrm>
            <a:off x="7983941" y="112235"/>
            <a:ext cx="3719327" cy="2329543"/>
          </a:xfrm>
          <a:prstGeom prst="rect">
            <a:avLst/>
          </a:prstGeom>
        </p:spPr>
      </p:pic>
      <p:sp>
        <p:nvSpPr>
          <p:cNvPr id="7" name="TextBox 6">
            <a:extLst>
              <a:ext uri="{FF2B5EF4-FFF2-40B4-BE49-F238E27FC236}">
                <a16:creationId xmlns:a16="http://schemas.microsoft.com/office/drawing/2014/main" id="{414F2DDF-7CB4-1A5F-AED8-D37B4594248F}"/>
              </a:ext>
            </a:extLst>
          </p:cNvPr>
          <p:cNvSpPr txBox="1"/>
          <p:nvPr/>
        </p:nvSpPr>
        <p:spPr>
          <a:xfrm>
            <a:off x="8472673" y="2567902"/>
            <a:ext cx="3592265" cy="4708981"/>
          </a:xfrm>
          <a:prstGeom prst="rect">
            <a:avLst/>
          </a:prstGeom>
          <a:noFill/>
        </p:spPr>
        <p:txBody>
          <a:bodyPr wrap="none" rtlCol="0">
            <a:spAutoFit/>
          </a:bodyPr>
          <a:lstStyle/>
          <a:p>
            <a:r>
              <a:rPr lang="en-US" sz="2000" b="1" dirty="0"/>
              <a:t>How Things Work by Bloomfield</a:t>
            </a:r>
          </a:p>
          <a:p>
            <a:r>
              <a:rPr lang="en-US" sz="2000" u="sng" dirty="0"/>
              <a:t>Table of Contents</a:t>
            </a:r>
          </a:p>
          <a:p>
            <a:pPr marL="285750" indent="-285750">
              <a:buFont typeface="Arial" panose="020B0604020202020204" pitchFamily="34" charset="0"/>
              <a:buChar char="•"/>
            </a:pPr>
            <a:r>
              <a:rPr lang="en-US" sz="2000" dirty="0"/>
              <a:t>Skating</a:t>
            </a:r>
          </a:p>
          <a:p>
            <a:pPr marL="285750" indent="-285750">
              <a:buFont typeface="Arial" panose="020B0604020202020204" pitchFamily="34" charset="0"/>
              <a:buChar char="•"/>
            </a:pPr>
            <a:r>
              <a:rPr lang="en-US" sz="2000" dirty="0"/>
              <a:t>Falling Balls</a:t>
            </a:r>
          </a:p>
          <a:p>
            <a:pPr marL="285750" indent="-285750">
              <a:buFont typeface="Arial" panose="020B0604020202020204" pitchFamily="34" charset="0"/>
              <a:buChar char="•"/>
            </a:pPr>
            <a:r>
              <a:rPr lang="en-US" sz="2000" dirty="0"/>
              <a:t>Ramps</a:t>
            </a:r>
          </a:p>
          <a:p>
            <a:pPr marL="285750" indent="-285750">
              <a:buFont typeface="Arial" panose="020B0604020202020204" pitchFamily="34" charset="0"/>
              <a:buChar char="•"/>
            </a:pPr>
            <a:r>
              <a:rPr lang="en-US" sz="2000" dirty="0"/>
              <a:t>Seesaws</a:t>
            </a:r>
          </a:p>
          <a:p>
            <a:pPr marL="285750" indent="-285750">
              <a:buFont typeface="Arial" panose="020B0604020202020204" pitchFamily="34" charset="0"/>
              <a:buChar char="•"/>
            </a:pPr>
            <a:r>
              <a:rPr lang="en-US" sz="2000" dirty="0"/>
              <a:t>Wheels</a:t>
            </a:r>
          </a:p>
          <a:p>
            <a:pPr marL="285750" indent="-285750">
              <a:buFont typeface="Arial" panose="020B0604020202020204" pitchFamily="34" charset="0"/>
              <a:buChar char="•"/>
            </a:pPr>
            <a:r>
              <a:rPr lang="en-US" sz="2000" dirty="0"/>
              <a:t>Bumper Cars</a:t>
            </a:r>
          </a:p>
          <a:p>
            <a:pPr marL="285750" indent="-285750">
              <a:buFont typeface="Arial" panose="020B0604020202020204" pitchFamily="34" charset="0"/>
              <a:buChar char="•"/>
            </a:pPr>
            <a:r>
              <a:rPr lang="en-US" sz="2000" dirty="0"/>
              <a:t>Spring Scales</a:t>
            </a:r>
          </a:p>
          <a:p>
            <a:pPr marL="285750" indent="-285750">
              <a:buFont typeface="Arial" panose="020B0604020202020204" pitchFamily="34" charset="0"/>
              <a:buChar char="•"/>
            </a:pPr>
            <a:r>
              <a:rPr lang="en-US" sz="2000" dirty="0"/>
              <a:t>Ball Sports: Bouncing</a:t>
            </a:r>
          </a:p>
          <a:p>
            <a:pPr marL="285750" indent="-285750">
              <a:buFont typeface="Arial" panose="020B0604020202020204" pitchFamily="34" charset="0"/>
              <a:buChar char="•"/>
            </a:pPr>
            <a:r>
              <a:rPr lang="en-US" sz="2000" dirty="0"/>
              <a:t>Carousels and Roller Coasters</a:t>
            </a:r>
          </a:p>
          <a:p>
            <a:pPr marL="285750" indent="-285750">
              <a:buFont typeface="Arial" panose="020B0604020202020204" pitchFamily="34" charset="0"/>
              <a:buChar char="•"/>
            </a:pPr>
            <a:r>
              <a:rPr lang="en-US" sz="2000" dirty="0"/>
              <a:t>Bicycles</a:t>
            </a:r>
          </a:p>
          <a:p>
            <a:pPr marL="285750" indent="-285750">
              <a:buFont typeface="Arial" panose="020B0604020202020204" pitchFamily="34" charset="0"/>
              <a:buChar char="•"/>
            </a:pPr>
            <a:r>
              <a:rPr lang="en-US" sz="2000" dirty="0"/>
              <a:t>Rockets and Space Travel</a:t>
            </a:r>
          </a:p>
          <a:p>
            <a:pPr marL="285750" indent="-285750">
              <a:buFont typeface="Arial" panose="020B0604020202020204" pitchFamily="34" charset="0"/>
              <a:buChar char="•"/>
            </a:pPr>
            <a:r>
              <a:rPr lang="en-US" sz="2000" dirty="0"/>
              <a:t>Balloons</a:t>
            </a:r>
          </a:p>
          <a:p>
            <a:endParaRPr lang="en-US" sz="2000" dirty="0"/>
          </a:p>
        </p:txBody>
      </p:sp>
    </p:spTree>
    <p:extLst>
      <p:ext uri="{BB962C8B-B14F-4D97-AF65-F5344CB8AC3E}">
        <p14:creationId xmlns:p14="http://schemas.microsoft.com/office/powerpoint/2010/main" val="25974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070A-72E1-6BD7-C1C8-64CEEEAAA07B}"/>
              </a:ext>
            </a:extLst>
          </p:cNvPr>
          <p:cNvSpPr>
            <a:spLocks noGrp="1"/>
          </p:cNvSpPr>
          <p:nvPr>
            <p:ph type="title"/>
          </p:nvPr>
        </p:nvSpPr>
        <p:spPr>
          <a:xfrm>
            <a:off x="271849" y="155061"/>
            <a:ext cx="11207578" cy="697555"/>
          </a:xfrm>
        </p:spPr>
        <p:txBody>
          <a:bodyPr>
            <a:normAutofit/>
          </a:bodyPr>
          <a:lstStyle/>
          <a:p>
            <a:r>
              <a:rPr lang="en-US" b="1" dirty="0"/>
              <a:t>Students want less math.  But is that good?</a:t>
            </a:r>
          </a:p>
        </p:txBody>
      </p:sp>
      <p:sp>
        <p:nvSpPr>
          <p:cNvPr id="3" name="Content Placeholder 2">
            <a:extLst>
              <a:ext uri="{FF2B5EF4-FFF2-40B4-BE49-F238E27FC236}">
                <a16:creationId xmlns:a16="http://schemas.microsoft.com/office/drawing/2014/main" id="{9C030E59-3B7A-41A5-E1C2-B6AE7A0A8FF1}"/>
              </a:ext>
            </a:extLst>
          </p:cNvPr>
          <p:cNvSpPr>
            <a:spLocks noGrp="1"/>
          </p:cNvSpPr>
          <p:nvPr>
            <p:ph idx="1"/>
          </p:nvPr>
        </p:nvSpPr>
        <p:spPr>
          <a:xfrm>
            <a:off x="628135" y="997723"/>
            <a:ext cx="10987215" cy="5452504"/>
          </a:xfrm>
        </p:spPr>
        <p:txBody>
          <a:bodyPr>
            <a:normAutofit lnSpcReduction="10000"/>
          </a:bodyPr>
          <a:lstStyle/>
          <a:p>
            <a:r>
              <a:rPr lang="en-US" dirty="0"/>
              <a:t>Clearly “Fundamentals of Physics” for physics majors has too much original problem solving for a humanities student to really master.</a:t>
            </a:r>
          </a:p>
          <a:p>
            <a:r>
              <a:rPr lang="en-US" dirty="0"/>
              <a:t>Hewitt argues: “to the nonscience student, physics is enormously interesting, but paired with problem solving, the price of admission is too high for too many.”</a:t>
            </a:r>
          </a:p>
          <a:p>
            <a:r>
              <a:rPr lang="en-US" dirty="0"/>
              <a:t>Sobel (2009) responds with two objections:</a:t>
            </a:r>
          </a:p>
          <a:p>
            <a:pPr marL="514350" indent="-514350">
              <a:buFont typeface="+mj-lt"/>
              <a:buAutoNum type="arabicPeriod"/>
            </a:pPr>
            <a:r>
              <a:rPr lang="en-US" dirty="0"/>
              <a:t>Physics is inherently mathematical.  Without some math and numbers, we lose the storyline and important connections.</a:t>
            </a:r>
          </a:p>
          <a:p>
            <a:pPr marL="514350" indent="-514350">
              <a:buFont typeface="+mj-lt"/>
              <a:buAutoNum type="arabicPeriod"/>
            </a:pPr>
            <a:r>
              <a:rPr lang="en-US" dirty="0"/>
              <a:t>Every university student must have studied math for around 11 years as a child.  Why </a:t>
            </a:r>
            <a:r>
              <a:rPr lang="en-US" i="1" dirty="0"/>
              <a:t>can’t</a:t>
            </a:r>
            <a:r>
              <a:rPr lang="en-US" dirty="0"/>
              <a:t> they do some math?</a:t>
            </a:r>
          </a:p>
          <a:p>
            <a:r>
              <a:rPr lang="en-US" dirty="0"/>
              <a:t>One reason physics is so difficult is that we go too fast.  </a:t>
            </a:r>
          </a:p>
          <a:p>
            <a:r>
              <a:rPr lang="en-US" dirty="0"/>
              <a:t>An obvious solution is to pick a sub-topic, and focus on less material, but go deeper.</a:t>
            </a:r>
          </a:p>
        </p:txBody>
      </p:sp>
    </p:spTree>
    <p:extLst>
      <p:ext uri="{BB962C8B-B14F-4D97-AF65-F5344CB8AC3E}">
        <p14:creationId xmlns:p14="http://schemas.microsoft.com/office/powerpoint/2010/main" val="16518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DE0B-EAF2-BCCD-6CAC-D80381A66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DE817-5657-0BA5-6621-E1A16DECD5F2}"/>
              </a:ext>
            </a:extLst>
          </p:cNvPr>
          <p:cNvSpPr>
            <a:spLocks noGrp="1"/>
          </p:cNvSpPr>
          <p:nvPr>
            <p:ph type="title"/>
          </p:nvPr>
        </p:nvSpPr>
        <p:spPr>
          <a:xfrm>
            <a:off x="680545" y="254755"/>
            <a:ext cx="7643648" cy="1148376"/>
          </a:xfrm>
        </p:spPr>
        <p:txBody>
          <a:bodyPr>
            <a:normAutofit/>
          </a:bodyPr>
          <a:lstStyle/>
          <a:p>
            <a:r>
              <a:rPr lang="en-US" b="1" dirty="0"/>
              <a:t>Special Topics: “Physics of…”</a:t>
            </a:r>
          </a:p>
        </p:txBody>
      </p:sp>
      <p:sp>
        <p:nvSpPr>
          <p:cNvPr id="3" name="Content Placeholder 2">
            <a:extLst>
              <a:ext uri="{FF2B5EF4-FFF2-40B4-BE49-F238E27FC236}">
                <a16:creationId xmlns:a16="http://schemas.microsoft.com/office/drawing/2014/main" id="{B1EE945A-2931-3F49-5629-B0CCB476153D}"/>
              </a:ext>
            </a:extLst>
          </p:cNvPr>
          <p:cNvSpPr>
            <a:spLocks noGrp="1"/>
          </p:cNvSpPr>
          <p:nvPr>
            <p:ph idx="1"/>
          </p:nvPr>
        </p:nvSpPr>
        <p:spPr>
          <a:xfrm>
            <a:off x="410091" y="1657886"/>
            <a:ext cx="6760780" cy="5032345"/>
          </a:xfrm>
        </p:spPr>
        <p:txBody>
          <a:bodyPr>
            <a:normAutofit/>
          </a:bodyPr>
          <a:lstStyle/>
          <a:p>
            <a:r>
              <a:rPr lang="en-US" dirty="0"/>
              <a:t>Here you draw in the student with a specific topic they already think is interesting, and then teach physics around it.  </a:t>
            </a:r>
          </a:p>
          <a:p>
            <a:r>
              <a:rPr lang="en-US" dirty="0"/>
              <a:t>Almost every university has a popular Intro to Astronomy course that does this beautifully.</a:t>
            </a:r>
          </a:p>
          <a:p>
            <a:endParaRPr lang="en-US" dirty="0"/>
          </a:p>
          <a:p>
            <a:pPr marL="0" indent="0">
              <a:buNone/>
            </a:pPr>
            <a:endParaRPr lang="en-US" dirty="0"/>
          </a:p>
        </p:txBody>
      </p:sp>
      <p:sp>
        <p:nvSpPr>
          <p:cNvPr id="4" name="Oval 3">
            <a:extLst>
              <a:ext uri="{FF2B5EF4-FFF2-40B4-BE49-F238E27FC236}">
                <a16:creationId xmlns:a16="http://schemas.microsoft.com/office/drawing/2014/main" id="{5D0C02FA-6E6B-FB67-5726-0CC8307C7B76}"/>
              </a:ext>
            </a:extLst>
          </p:cNvPr>
          <p:cNvSpPr/>
          <p:nvPr/>
        </p:nvSpPr>
        <p:spPr>
          <a:xfrm>
            <a:off x="7170871" y="0"/>
            <a:ext cx="3722914" cy="23648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glow rad="127000">
                    <a:schemeClr val="tx1"/>
                  </a:glow>
                </a:effectLst>
              </a:rPr>
              <a:t>Modern Physics -</a:t>
            </a:r>
          </a:p>
          <a:p>
            <a:pPr algn="ctr"/>
            <a:r>
              <a:rPr lang="en-US" sz="2400" dirty="0">
                <a:effectLst>
                  <a:glow rad="127000">
                    <a:schemeClr val="tx1"/>
                  </a:glow>
                </a:effectLst>
              </a:rPr>
              <a:t>Black Holes and Schrodinger’s Cat</a:t>
            </a:r>
          </a:p>
        </p:txBody>
      </p:sp>
      <p:sp>
        <p:nvSpPr>
          <p:cNvPr id="5" name="Oval 4">
            <a:extLst>
              <a:ext uri="{FF2B5EF4-FFF2-40B4-BE49-F238E27FC236}">
                <a16:creationId xmlns:a16="http://schemas.microsoft.com/office/drawing/2014/main" id="{FE2E795E-E83D-54F6-1954-D588FA709255}"/>
              </a:ext>
            </a:extLst>
          </p:cNvPr>
          <p:cNvSpPr/>
          <p:nvPr/>
        </p:nvSpPr>
        <p:spPr>
          <a:xfrm>
            <a:off x="9456121" y="2322116"/>
            <a:ext cx="2875328" cy="191416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effectLst>
                  <a:glow rad="127000">
                    <a:schemeClr val="tx1"/>
                  </a:glow>
                </a:effectLst>
              </a:rPr>
              <a:t>Music</a:t>
            </a:r>
          </a:p>
        </p:txBody>
      </p:sp>
      <p:sp>
        <p:nvSpPr>
          <p:cNvPr id="8" name="Oval 7">
            <a:extLst>
              <a:ext uri="{FF2B5EF4-FFF2-40B4-BE49-F238E27FC236}">
                <a16:creationId xmlns:a16="http://schemas.microsoft.com/office/drawing/2014/main" id="{80925614-CFD7-B653-1386-B48BDC16DC9C}"/>
              </a:ext>
            </a:extLst>
          </p:cNvPr>
          <p:cNvSpPr/>
          <p:nvPr/>
        </p:nvSpPr>
        <p:spPr>
          <a:xfrm>
            <a:off x="6265480" y="3898668"/>
            <a:ext cx="4117425" cy="19141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glow rad="127000">
                    <a:schemeClr val="accent1">
                      <a:lumMod val="50000"/>
                    </a:schemeClr>
                  </a:glow>
                </a:effectLst>
              </a:rPr>
              <a:t>Environment,  Energy and Climate Change</a:t>
            </a:r>
          </a:p>
        </p:txBody>
      </p:sp>
      <p:sp>
        <p:nvSpPr>
          <p:cNvPr id="9" name="Oval 8">
            <a:extLst>
              <a:ext uri="{FF2B5EF4-FFF2-40B4-BE49-F238E27FC236}">
                <a16:creationId xmlns:a16="http://schemas.microsoft.com/office/drawing/2014/main" id="{E93ED958-845F-EB02-698F-5B4A31809FB5}"/>
              </a:ext>
            </a:extLst>
          </p:cNvPr>
          <p:cNvSpPr/>
          <p:nvPr/>
        </p:nvSpPr>
        <p:spPr>
          <a:xfrm>
            <a:off x="9698608" y="5281448"/>
            <a:ext cx="2632841" cy="157655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effectLst>
                  <a:glow rad="127000">
                    <a:schemeClr val="tx1"/>
                  </a:glow>
                </a:effectLst>
              </a:rPr>
              <a:t>Complexity, Chaos</a:t>
            </a:r>
          </a:p>
        </p:txBody>
      </p:sp>
    </p:spTree>
    <p:extLst>
      <p:ext uri="{BB962C8B-B14F-4D97-AF65-F5344CB8AC3E}">
        <p14:creationId xmlns:p14="http://schemas.microsoft.com/office/powerpoint/2010/main" val="671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BF44-8E64-63E7-4EF0-A2246D511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90596-D5F3-3419-6FC0-3B421C61C32E}"/>
              </a:ext>
            </a:extLst>
          </p:cNvPr>
          <p:cNvSpPr>
            <a:spLocks noGrp="1"/>
          </p:cNvSpPr>
          <p:nvPr>
            <p:ph type="title"/>
          </p:nvPr>
        </p:nvSpPr>
        <p:spPr>
          <a:xfrm>
            <a:off x="680545" y="254755"/>
            <a:ext cx="7643648" cy="1148376"/>
          </a:xfrm>
        </p:spPr>
        <p:txBody>
          <a:bodyPr>
            <a:normAutofit/>
          </a:bodyPr>
          <a:lstStyle/>
          <a:p>
            <a:r>
              <a:rPr lang="en-US" b="1" dirty="0"/>
              <a:t>Special Audience: “Physics for…”</a:t>
            </a:r>
          </a:p>
        </p:txBody>
      </p:sp>
      <p:sp>
        <p:nvSpPr>
          <p:cNvPr id="3" name="Content Placeholder 2">
            <a:extLst>
              <a:ext uri="{FF2B5EF4-FFF2-40B4-BE49-F238E27FC236}">
                <a16:creationId xmlns:a16="http://schemas.microsoft.com/office/drawing/2014/main" id="{4F24B32D-1076-FC13-B614-E5D2FFB97FEB}"/>
              </a:ext>
            </a:extLst>
          </p:cNvPr>
          <p:cNvSpPr>
            <a:spLocks noGrp="1"/>
          </p:cNvSpPr>
          <p:nvPr>
            <p:ph idx="1"/>
          </p:nvPr>
        </p:nvSpPr>
        <p:spPr>
          <a:xfrm>
            <a:off x="259492" y="1403131"/>
            <a:ext cx="8968591" cy="5200114"/>
          </a:xfrm>
        </p:spPr>
        <p:txBody>
          <a:bodyPr>
            <a:normAutofit lnSpcReduction="10000"/>
          </a:bodyPr>
          <a:lstStyle/>
          <a:p>
            <a:r>
              <a:rPr lang="en-US" i="1" dirty="0"/>
              <a:t>Physics for Future Presidents </a:t>
            </a:r>
            <a:r>
              <a:rPr lang="en-US" dirty="0"/>
              <a:t>is a book by Richard A. Muller.  It’s physics topics he thinks the president of the USA should know.  There are five parts:</a:t>
            </a:r>
          </a:p>
          <a:p>
            <a:pPr marL="514350" indent="-514350">
              <a:buFont typeface="+mj-lt"/>
              <a:buAutoNum type="arabicPeriod"/>
            </a:pPr>
            <a:r>
              <a:rPr lang="en-US" dirty="0"/>
              <a:t>Terrorism (</a:t>
            </a:r>
            <a:r>
              <a:rPr lang="en-US" dirty="0" err="1"/>
              <a:t>ie</a:t>
            </a:r>
            <a:r>
              <a:rPr lang="en-US" dirty="0"/>
              <a:t> 9-11)</a:t>
            </a:r>
          </a:p>
          <a:p>
            <a:pPr marL="514350" indent="-514350">
              <a:buFont typeface="+mj-lt"/>
              <a:buAutoNum type="arabicPeriod"/>
            </a:pPr>
            <a:r>
              <a:rPr lang="en-US" dirty="0"/>
              <a:t>Energy  (oil vs. solar)</a:t>
            </a:r>
          </a:p>
          <a:p>
            <a:pPr marL="514350" indent="-514350">
              <a:buFont typeface="+mj-lt"/>
              <a:buAutoNum type="arabicPeriod"/>
            </a:pPr>
            <a:r>
              <a:rPr lang="en-US" dirty="0"/>
              <a:t>Nukes  (weapons, also risks of nuclear energy)</a:t>
            </a:r>
          </a:p>
          <a:p>
            <a:pPr marL="514350" indent="-514350">
              <a:buFont typeface="+mj-lt"/>
              <a:buAutoNum type="arabicPeriod"/>
            </a:pPr>
            <a:r>
              <a:rPr lang="en-US" dirty="0"/>
              <a:t>Space (Satellites, the Moon)</a:t>
            </a:r>
          </a:p>
          <a:p>
            <a:pPr marL="514350" indent="-514350">
              <a:buFont typeface="+mj-lt"/>
              <a:buAutoNum type="arabicPeriod"/>
            </a:pPr>
            <a:r>
              <a:rPr lang="en-US" dirty="0"/>
              <a:t>Global Warming</a:t>
            </a:r>
          </a:p>
          <a:p>
            <a:r>
              <a:rPr lang="en-US" dirty="0"/>
              <a:t>This was published in 2008 when Obama was running for president.  These were hopeful times…  Muller said in an interview that Michelle Obama had a copy of his book and she promised to give it to Barack.</a:t>
            </a:r>
          </a:p>
          <a:p>
            <a:pPr marL="0" indent="0">
              <a:buNone/>
            </a:pPr>
            <a:endParaRPr lang="en-US" dirty="0"/>
          </a:p>
        </p:txBody>
      </p:sp>
      <p:pic>
        <p:nvPicPr>
          <p:cNvPr id="7" name="Picture 6" descr="A person in a suit waving in front of flags&#10;&#10;AI-generated content may be incorrect.">
            <a:extLst>
              <a:ext uri="{FF2B5EF4-FFF2-40B4-BE49-F238E27FC236}">
                <a16:creationId xmlns:a16="http://schemas.microsoft.com/office/drawing/2014/main" id="{EDE72FFF-F0F2-FCE7-029F-A57C7926D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3" y="2429091"/>
            <a:ext cx="2963916" cy="1999817"/>
          </a:xfrm>
          <a:prstGeom prst="rect">
            <a:avLst/>
          </a:prstGeom>
        </p:spPr>
      </p:pic>
      <p:pic>
        <p:nvPicPr>
          <p:cNvPr id="3074" name="Picture 2" descr="US Air Force Test-fires New Nuclear Minuteman III">
            <a:extLst>
              <a:ext uri="{FF2B5EF4-FFF2-40B4-BE49-F238E27FC236}">
                <a16:creationId xmlns:a16="http://schemas.microsoft.com/office/drawing/2014/main" id="{39EE1259-0743-B144-0764-6859186D1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083" y="4570798"/>
            <a:ext cx="2963917" cy="16672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82FB2CD-F528-D36E-BDE6-F7707A45C35E}"/>
              </a:ext>
            </a:extLst>
          </p:cNvPr>
          <p:cNvPicPr>
            <a:picLocks noChangeAspect="1"/>
          </p:cNvPicPr>
          <p:nvPr/>
        </p:nvPicPr>
        <p:blipFill>
          <a:blip r:embed="rId5"/>
          <a:stretch>
            <a:fillRect/>
          </a:stretch>
        </p:blipFill>
        <p:spPr>
          <a:xfrm>
            <a:off x="9310202" y="447797"/>
            <a:ext cx="2466638" cy="1878125"/>
          </a:xfrm>
          <a:prstGeom prst="rect">
            <a:avLst/>
          </a:prstGeom>
        </p:spPr>
      </p:pic>
    </p:spTree>
    <p:extLst>
      <p:ext uri="{BB962C8B-B14F-4D97-AF65-F5344CB8AC3E}">
        <p14:creationId xmlns:p14="http://schemas.microsoft.com/office/powerpoint/2010/main" val="30881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8345C-5277-3702-13B1-A174D4630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806CC-4388-88BD-44B9-2CCBBBAF8F41}"/>
              </a:ext>
            </a:extLst>
          </p:cNvPr>
          <p:cNvSpPr>
            <a:spLocks noGrp="1"/>
          </p:cNvSpPr>
          <p:nvPr>
            <p:ph type="title"/>
          </p:nvPr>
        </p:nvSpPr>
        <p:spPr>
          <a:xfrm>
            <a:off x="271849" y="155061"/>
            <a:ext cx="11207578" cy="697555"/>
          </a:xfrm>
        </p:spPr>
        <p:txBody>
          <a:bodyPr>
            <a:normAutofit/>
          </a:bodyPr>
          <a:lstStyle/>
          <a:p>
            <a:r>
              <a:rPr lang="en-US" sz="3200" dirty="0"/>
              <a:t>Michael Sobel 2009 – Physics for the Non-Scientist: A Middle Way </a:t>
            </a:r>
          </a:p>
        </p:txBody>
      </p:sp>
      <p:sp>
        <p:nvSpPr>
          <p:cNvPr id="3" name="Content Placeholder 2">
            <a:extLst>
              <a:ext uri="{FF2B5EF4-FFF2-40B4-BE49-F238E27FC236}">
                <a16:creationId xmlns:a16="http://schemas.microsoft.com/office/drawing/2014/main" id="{F1D8F475-501C-8563-C178-6D7003E19418}"/>
              </a:ext>
            </a:extLst>
          </p:cNvPr>
          <p:cNvSpPr>
            <a:spLocks noGrp="1"/>
          </p:cNvSpPr>
          <p:nvPr>
            <p:ph idx="1"/>
          </p:nvPr>
        </p:nvSpPr>
        <p:spPr>
          <a:xfrm>
            <a:off x="504568" y="997722"/>
            <a:ext cx="10515600" cy="5563715"/>
          </a:xfrm>
        </p:spPr>
        <p:txBody>
          <a:bodyPr>
            <a:normAutofit fontScale="92500" lnSpcReduction="10000"/>
          </a:bodyPr>
          <a:lstStyle/>
          <a:p>
            <a:r>
              <a:rPr lang="en-US" dirty="0"/>
              <a:t>Question: How can we design assessments to avoid the shallowness of memorization yet lie within the capability of the </a:t>
            </a:r>
            <a:r>
              <a:rPr lang="en-US" i="1" dirty="0"/>
              <a:t>average</a:t>
            </a:r>
            <a:r>
              <a:rPr lang="en-US" dirty="0"/>
              <a:t> student?</a:t>
            </a:r>
          </a:p>
          <a:p>
            <a:pPr marL="0" indent="0">
              <a:buNone/>
            </a:pPr>
            <a:r>
              <a:rPr lang="en-US" b="1" dirty="0"/>
              <a:t>A Middle Way</a:t>
            </a:r>
          </a:p>
          <a:p>
            <a:r>
              <a:rPr lang="en-US" dirty="0"/>
              <a:t>Sobel proposes: </a:t>
            </a:r>
            <a:r>
              <a:rPr lang="en-US" i="1" dirty="0"/>
              <a:t>“that we design a course that does what most other college courses do, a course that asks students to learn what the teacher does in class, and what the teacher assigns in the text, </a:t>
            </a:r>
            <a:r>
              <a:rPr lang="en-US" b="1" i="1" dirty="0"/>
              <a:t>but nothing more.</a:t>
            </a:r>
            <a:r>
              <a:rPr lang="en-US" i="1" dirty="0"/>
              <a:t> </a:t>
            </a:r>
          </a:p>
          <a:p>
            <a:r>
              <a:rPr lang="en-US" i="1" dirty="0"/>
              <a:t>It will be a course that does </a:t>
            </a:r>
            <a:r>
              <a:rPr lang="en-US" b="1" i="1" dirty="0"/>
              <a:t>not</a:t>
            </a:r>
            <a:r>
              <a:rPr lang="en-US" i="1" dirty="0"/>
              <a:t> demand ingenuity, that does </a:t>
            </a:r>
            <a:r>
              <a:rPr lang="en-US" b="1" i="1" dirty="0"/>
              <a:t>not</a:t>
            </a:r>
            <a:r>
              <a:rPr lang="en-US" i="1" dirty="0"/>
              <a:t> demand that the student put together two ideas that they have previously used separately, that does </a:t>
            </a:r>
            <a:r>
              <a:rPr lang="en-US" b="1" i="1" dirty="0"/>
              <a:t>not</a:t>
            </a:r>
            <a:r>
              <a:rPr lang="en-US" i="1" dirty="0"/>
              <a:t> demand that the student be clever. </a:t>
            </a:r>
          </a:p>
          <a:p>
            <a:r>
              <a:rPr lang="en-US" i="1" dirty="0"/>
              <a:t>The student sees a certain problem done in class, then tries three or four examples of the same problem with different numbers at home, and later has to do one on the exam. </a:t>
            </a:r>
          </a:p>
          <a:p>
            <a:r>
              <a:rPr lang="en-US" i="1" dirty="0"/>
              <a:t>For a given subject or chapter, there might be four or five such problems, starting with a simple plug-in followed by more complicated examples.” </a:t>
            </a:r>
          </a:p>
        </p:txBody>
      </p:sp>
    </p:spTree>
    <p:extLst>
      <p:ext uri="{BB962C8B-B14F-4D97-AF65-F5344CB8AC3E}">
        <p14:creationId xmlns:p14="http://schemas.microsoft.com/office/powerpoint/2010/main" val="179389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0D9AA-7880-9139-D38B-29ED8590F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FA9FC-9AAC-0806-B05B-42E0256F5F05}"/>
              </a:ext>
            </a:extLst>
          </p:cNvPr>
          <p:cNvSpPr>
            <a:spLocks noGrp="1"/>
          </p:cNvSpPr>
          <p:nvPr>
            <p:ph type="title"/>
          </p:nvPr>
        </p:nvSpPr>
        <p:spPr/>
        <p:txBody>
          <a:bodyPr/>
          <a:lstStyle/>
          <a:p>
            <a:r>
              <a:rPr lang="en-US" dirty="0"/>
              <a:t>Outline of today’s talk</a:t>
            </a:r>
          </a:p>
        </p:txBody>
      </p:sp>
      <p:sp>
        <p:nvSpPr>
          <p:cNvPr id="3" name="Content Placeholder 2">
            <a:extLst>
              <a:ext uri="{FF2B5EF4-FFF2-40B4-BE49-F238E27FC236}">
                <a16:creationId xmlns:a16="http://schemas.microsoft.com/office/drawing/2014/main" id="{6CF0750D-C6E6-C319-35E5-0C36FF13781E}"/>
              </a:ext>
            </a:extLst>
          </p:cNvPr>
          <p:cNvSpPr>
            <a:spLocks noGrp="1"/>
          </p:cNvSpPr>
          <p:nvPr>
            <p:ph idx="1"/>
          </p:nvPr>
        </p:nvSpPr>
        <p:spPr/>
        <p:txBody>
          <a:bodyPr>
            <a:normAutofit/>
          </a:bodyPr>
          <a:lstStyle/>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Why</a:t>
            </a:r>
            <a:r>
              <a:rPr lang="en-US" sz="3200" dirty="0">
                <a:solidFill>
                  <a:schemeClr val="bg1">
                    <a:lumMod val="50000"/>
                  </a:schemeClr>
                </a:solidFill>
              </a:rPr>
              <a:t> do we teach physics to non-scientists?  What are the </a:t>
            </a:r>
            <a:r>
              <a:rPr lang="en-US" sz="3200" b="1" dirty="0">
                <a:solidFill>
                  <a:schemeClr val="bg1">
                    <a:lumMod val="50000"/>
                  </a:schemeClr>
                </a:solidFill>
              </a:rPr>
              <a:t>goals</a:t>
            </a:r>
            <a:r>
              <a:rPr lang="en-US" sz="3200" dirty="0">
                <a:solidFill>
                  <a:schemeClr val="bg1">
                    <a:lumMod val="50000"/>
                  </a:schemeClr>
                </a:solidFill>
              </a:rPr>
              <a:t>? </a:t>
            </a:r>
          </a:p>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History</a:t>
            </a:r>
            <a:r>
              <a:rPr lang="en-US" sz="3200" dirty="0">
                <a:solidFill>
                  <a:schemeClr val="bg1">
                    <a:lumMod val="50000"/>
                  </a:schemeClr>
                </a:solidFill>
              </a:rPr>
              <a:t> of physics “breadth” courses since the 1970s</a:t>
            </a:r>
          </a:p>
          <a:p>
            <a:pPr marL="514350" indent="-514350">
              <a:buFont typeface="+mj-lt"/>
              <a:buAutoNum type="arabicPeriod"/>
            </a:pPr>
            <a:r>
              <a:rPr lang="en-US" sz="3200" dirty="0"/>
              <a:t> Active teaching techniques and </a:t>
            </a:r>
            <a:r>
              <a:rPr lang="en-US" sz="3200" b="1" dirty="0"/>
              <a:t>Assessing Students</a:t>
            </a:r>
          </a:p>
          <a:p>
            <a:pPr marL="514350" indent="-514350">
              <a:buFont typeface="+mj-lt"/>
              <a:buAutoNum type="arabicPeriod"/>
            </a:pPr>
            <a:r>
              <a:rPr lang="en-US" sz="3200" b="1" dirty="0">
                <a:solidFill>
                  <a:schemeClr val="bg1">
                    <a:lumMod val="50000"/>
                  </a:schemeClr>
                </a:solidFill>
              </a:rPr>
              <a:t>University of Toronto </a:t>
            </a:r>
            <a:r>
              <a:rPr lang="en-US" sz="3200" dirty="0">
                <a:solidFill>
                  <a:schemeClr val="bg1">
                    <a:lumMod val="50000"/>
                  </a:schemeClr>
                </a:solidFill>
              </a:rPr>
              <a:t>Physics Breadth Courses</a:t>
            </a:r>
          </a:p>
        </p:txBody>
      </p:sp>
    </p:spTree>
    <p:extLst>
      <p:ext uri="{BB962C8B-B14F-4D97-AF65-F5344CB8AC3E}">
        <p14:creationId xmlns:p14="http://schemas.microsoft.com/office/powerpoint/2010/main" val="1291833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2E2B-2137-E716-5EB0-AF236454833C}"/>
              </a:ext>
            </a:extLst>
          </p:cNvPr>
          <p:cNvSpPr>
            <a:spLocks noGrp="1"/>
          </p:cNvSpPr>
          <p:nvPr>
            <p:ph type="title"/>
          </p:nvPr>
        </p:nvSpPr>
        <p:spPr>
          <a:xfrm>
            <a:off x="838200" y="270475"/>
            <a:ext cx="10515600" cy="821124"/>
          </a:xfrm>
        </p:spPr>
        <p:txBody>
          <a:bodyPr/>
          <a:lstStyle/>
          <a:p>
            <a:r>
              <a:rPr lang="en-US" dirty="0"/>
              <a:t>Active Learning</a:t>
            </a:r>
          </a:p>
        </p:txBody>
      </p:sp>
      <p:sp>
        <p:nvSpPr>
          <p:cNvPr id="3" name="Content Placeholder 2">
            <a:extLst>
              <a:ext uri="{FF2B5EF4-FFF2-40B4-BE49-F238E27FC236}">
                <a16:creationId xmlns:a16="http://schemas.microsoft.com/office/drawing/2014/main" id="{3369618A-B653-A88B-1C62-C5FB11EA7E7F}"/>
              </a:ext>
            </a:extLst>
          </p:cNvPr>
          <p:cNvSpPr>
            <a:spLocks noGrp="1"/>
          </p:cNvSpPr>
          <p:nvPr>
            <p:ph idx="1"/>
          </p:nvPr>
        </p:nvSpPr>
        <p:spPr>
          <a:xfrm>
            <a:off x="8935" y="1091599"/>
            <a:ext cx="6185919" cy="5619494"/>
          </a:xfrm>
        </p:spPr>
        <p:txBody>
          <a:bodyPr>
            <a:normAutofit lnSpcReduction="10000"/>
          </a:bodyPr>
          <a:lstStyle/>
          <a:p>
            <a:r>
              <a:rPr lang="en-US" sz="2400" dirty="0"/>
              <a:t>The main result of Physics Education Research is that what students learn depends on what the </a:t>
            </a:r>
            <a:r>
              <a:rPr lang="en-US" sz="2400" b="1" dirty="0"/>
              <a:t>students do</a:t>
            </a:r>
            <a:r>
              <a:rPr lang="en-US" sz="2400" dirty="0"/>
              <a:t>, not what the </a:t>
            </a:r>
            <a:r>
              <a:rPr lang="en-US" sz="2400" b="1" dirty="0"/>
              <a:t>teacher does</a:t>
            </a:r>
            <a:r>
              <a:rPr lang="en-US" sz="2400" dirty="0"/>
              <a:t>.</a:t>
            </a:r>
          </a:p>
          <a:p>
            <a:r>
              <a:rPr lang="en-US" sz="2400" dirty="0"/>
              <a:t>Hake (1998) published a nice meta-study of FCI results and found the best gains were always in courses that had what he called “Interactive Engagement”:</a:t>
            </a:r>
          </a:p>
          <a:p>
            <a:r>
              <a:rPr lang="en-US" sz="2400" dirty="0"/>
              <a:t>“designed at least in part to promote conceptual understanding through interactive engagement of students in heads-on (always) and hands-on (usually) activities which yield immediate feedback through discussion with peers and/or instructors”</a:t>
            </a:r>
          </a:p>
          <a:p>
            <a:r>
              <a:rPr lang="en-US" sz="2400" dirty="0"/>
              <a:t>It’s important, especially in large classes, to get students </a:t>
            </a:r>
            <a:r>
              <a:rPr lang="en-US" sz="2400" i="1" dirty="0"/>
              <a:t>talking to each other</a:t>
            </a:r>
            <a:r>
              <a:rPr lang="en-US" sz="2400" dirty="0"/>
              <a:t> about physics.</a:t>
            </a:r>
          </a:p>
        </p:txBody>
      </p:sp>
      <p:pic>
        <p:nvPicPr>
          <p:cNvPr id="5" name="Picture 4">
            <a:extLst>
              <a:ext uri="{FF2B5EF4-FFF2-40B4-BE49-F238E27FC236}">
                <a16:creationId xmlns:a16="http://schemas.microsoft.com/office/drawing/2014/main" id="{42789693-24B9-2673-77F6-AE37F193B5F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6185919" y="3585191"/>
            <a:ext cx="5839640" cy="3134162"/>
          </a:xfrm>
          <a:prstGeom prst="rect">
            <a:avLst/>
          </a:prstGeom>
        </p:spPr>
      </p:pic>
      <p:pic>
        <p:nvPicPr>
          <p:cNvPr id="6" name="Picture 5">
            <a:extLst>
              <a:ext uri="{FF2B5EF4-FFF2-40B4-BE49-F238E27FC236}">
                <a16:creationId xmlns:a16="http://schemas.microsoft.com/office/drawing/2014/main" id="{EB55ABA2-1EF2-B60B-AC20-0EF3322DC3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94854" y="241200"/>
            <a:ext cx="4783832" cy="2996279"/>
          </a:xfrm>
          <a:prstGeom prst="rect">
            <a:avLst/>
          </a:prstGeom>
        </p:spPr>
      </p:pic>
      <p:grpSp>
        <p:nvGrpSpPr>
          <p:cNvPr id="12" name="Group 11">
            <a:extLst>
              <a:ext uri="{FF2B5EF4-FFF2-40B4-BE49-F238E27FC236}">
                <a16:creationId xmlns:a16="http://schemas.microsoft.com/office/drawing/2014/main" id="{11156091-AD0F-29D3-EFF2-6C77DEBCE12B}"/>
              </a:ext>
            </a:extLst>
          </p:cNvPr>
          <p:cNvGrpSpPr/>
          <p:nvPr/>
        </p:nvGrpSpPr>
        <p:grpSpPr>
          <a:xfrm>
            <a:off x="10283443" y="5038484"/>
            <a:ext cx="1899622" cy="1828800"/>
            <a:chOff x="2512305" y="223796"/>
            <a:chExt cx="1899622" cy="1828800"/>
          </a:xfrm>
        </p:grpSpPr>
        <p:sp>
          <p:nvSpPr>
            <p:cNvPr id="10" name="Oval 9">
              <a:extLst>
                <a:ext uri="{FF2B5EF4-FFF2-40B4-BE49-F238E27FC236}">
                  <a16:creationId xmlns:a16="http://schemas.microsoft.com/office/drawing/2014/main" id="{60CE892A-FD03-F23C-57D4-882B970E3423}"/>
                </a:ext>
              </a:extLst>
            </p:cNvPr>
            <p:cNvSpPr/>
            <p:nvPr/>
          </p:nvSpPr>
          <p:spPr>
            <a:xfrm>
              <a:off x="2591091" y="381085"/>
              <a:ext cx="1522302" cy="142102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Tick and cross symbol. Green checkmark OK and red X icons">
              <a:extLst>
                <a:ext uri="{FF2B5EF4-FFF2-40B4-BE49-F238E27FC236}">
                  <a16:creationId xmlns:a16="http://schemas.microsoft.com/office/drawing/2014/main" id="{C94B30A7-B5A3-A0D6-3ED6-F968180D416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722" t="25007" r="53654" b="24993"/>
            <a:stretch>
              <a:fillRect/>
            </a:stretch>
          </p:blipFill>
          <p:spPr bwMode="auto">
            <a:xfrm>
              <a:off x="2512305" y="223796"/>
              <a:ext cx="1899622"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88D14232-B576-78A0-D43F-DDD3D363DAF4}"/>
              </a:ext>
            </a:extLst>
          </p:cNvPr>
          <p:cNvGrpSpPr/>
          <p:nvPr/>
        </p:nvGrpSpPr>
        <p:grpSpPr>
          <a:xfrm>
            <a:off x="10327837" y="1625552"/>
            <a:ext cx="1899622" cy="1828800"/>
            <a:chOff x="2140491" y="3694670"/>
            <a:chExt cx="1899622" cy="1828800"/>
          </a:xfrm>
        </p:grpSpPr>
        <p:sp>
          <p:nvSpPr>
            <p:cNvPr id="11" name="Oval 10">
              <a:extLst>
                <a:ext uri="{FF2B5EF4-FFF2-40B4-BE49-F238E27FC236}">
                  <a16:creationId xmlns:a16="http://schemas.microsoft.com/office/drawing/2014/main" id="{D97E3D01-A121-2EFD-50EB-08786E99D1B5}"/>
                </a:ext>
              </a:extLst>
            </p:cNvPr>
            <p:cNvSpPr/>
            <p:nvPr/>
          </p:nvSpPr>
          <p:spPr>
            <a:xfrm>
              <a:off x="2329151" y="3898556"/>
              <a:ext cx="1522302" cy="142102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ick and cross symbol. Green checkmark OK and red X icons">
              <a:extLst>
                <a:ext uri="{FF2B5EF4-FFF2-40B4-BE49-F238E27FC236}">
                  <a16:creationId xmlns:a16="http://schemas.microsoft.com/office/drawing/2014/main" id="{7D57975E-69F4-2A27-9631-82CC3CEC54B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3924" t="24685" r="11452" b="25315"/>
            <a:stretch>
              <a:fillRect/>
            </a:stretch>
          </p:blipFill>
          <p:spPr bwMode="auto">
            <a:xfrm>
              <a:off x="2140491" y="3694670"/>
              <a:ext cx="1899622" cy="1828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715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76A4-E464-048E-6B00-7BBC674BD4FF}"/>
              </a:ext>
            </a:extLst>
          </p:cNvPr>
          <p:cNvSpPr>
            <a:spLocks noGrp="1"/>
          </p:cNvSpPr>
          <p:nvPr>
            <p:ph type="title"/>
          </p:nvPr>
        </p:nvSpPr>
        <p:spPr>
          <a:xfrm>
            <a:off x="838200" y="93277"/>
            <a:ext cx="10515600" cy="771697"/>
          </a:xfrm>
        </p:spPr>
        <p:txBody>
          <a:bodyPr/>
          <a:lstStyle/>
          <a:p>
            <a:r>
              <a:rPr lang="en-US" dirty="0"/>
              <a:t>Student Response Systems</a:t>
            </a:r>
          </a:p>
        </p:txBody>
      </p:sp>
      <p:sp>
        <p:nvSpPr>
          <p:cNvPr id="3" name="Content Placeholder 2">
            <a:extLst>
              <a:ext uri="{FF2B5EF4-FFF2-40B4-BE49-F238E27FC236}">
                <a16:creationId xmlns:a16="http://schemas.microsoft.com/office/drawing/2014/main" id="{829268EC-6540-956F-44E7-08E8EF5ABFE9}"/>
              </a:ext>
            </a:extLst>
          </p:cNvPr>
          <p:cNvSpPr>
            <a:spLocks noGrp="1"/>
          </p:cNvSpPr>
          <p:nvPr>
            <p:ph idx="1"/>
          </p:nvPr>
        </p:nvSpPr>
        <p:spPr>
          <a:xfrm>
            <a:off x="319217" y="773005"/>
            <a:ext cx="10515600" cy="2291471"/>
          </a:xfrm>
        </p:spPr>
        <p:txBody>
          <a:bodyPr>
            <a:normAutofit lnSpcReduction="10000"/>
          </a:bodyPr>
          <a:lstStyle/>
          <a:p>
            <a:r>
              <a:rPr lang="en-US" dirty="0" err="1"/>
              <a:t>i</a:t>
            </a:r>
            <a:r>
              <a:rPr lang="en-US" dirty="0"/>
              <a:t>-Clicker Remotes.  I used these from 2006-2016.  I miss those days…</a:t>
            </a:r>
          </a:p>
          <a:p>
            <a:r>
              <a:rPr lang="en-US" dirty="0"/>
              <a:t>Device-based apps or browser-based quiz systems:</a:t>
            </a:r>
          </a:p>
          <a:p>
            <a:pPr lvl="1"/>
            <a:r>
              <a:rPr lang="en-US" sz="2800" dirty="0"/>
              <a:t>Your LMS probably has a quiz function of some kind.</a:t>
            </a:r>
          </a:p>
          <a:p>
            <a:pPr lvl="1"/>
            <a:r>
              <a:rPr lang="en-US" sz="2800" dirty="0"/>
              <a:t>Top Hat</a:t>
            </a:r>
          </a:p>
          <a:p>
            <a:pPr lvl="1"/>
            <a:r>
              <a:rPr lang="en-US" sz="2800" dirty="0"/>
              <a:t>Poll Everywhere</a:t>
            </a:r>
          </a:p>
        </p:txBody>
      </p:sp>
      <p:sp>
        <p:nvSpPr>
          <p:cNvPr id="4" name="Content Placeholder 2">
            <a:extLst>
              <a:ext uri="{FF2B5EF4-FFF2-40B4-BE49-F238E27FC236}">
                <a16:creationId xmlns:a16="http://schemas.microsoft.com/office/drawing/2014/main" id="{5CE03FC5-3E48-BBBB-7C8E-79D71199BC97}"/>
              </a:ext>
            </a:extLst>
          </p:cNvPr>
          <p:cNvSpPr txBox="1">
            <a:spLocks/>
          </p:cNvSpPr>
          <p:nvPr/>
        </p:nvSpPr>
        <p:spPr>
          <a:xfrm>
            <a:off x="319217" y="4534931"/>
            <a:ext cx="10515600" cy="24850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problem I have with all of these systems is that I am sending my students to their phone or device in the middle of class.  </a:t>
            </a:r>
          </a:p>
          <a:p>
            <a:r>
              <a:rPr lang="en-US" dirty="0"/>
              <a:t>This creates a big </a:t>
            </a:r>
            <a:r>
              <a:rPr lang="en-US" b="1" dirty="0"/>
              <a:t>distraction</a:t>
            </a:r>
            <a:r>
              <a:rPr lang="en-US" dirty="0"/>
              <a:t> (as they check their notifications </a:t>
            </a:r>
            <a:r>
              <a:rPr lang="en-US" dirty="0" err="1"/>
              <a:t>etc</a:t>
            </a:r>
            <a:r>
              <a:rPr lang="en-US" dirty="0"/>
              <a:t>), and also creates a </a:t>
            </a:r>
            <a:r>
              <a:rPr lang="en-US" b="1" dirty="0"/>
              <a:t>less social atmosphere </a:t>
            </a:r>
            <a:r>
              <a:rPr lang="en-US" dirty="0"/>
              <a:t>– you are less likely to speak to your </a:t>
            </a:r>
            <a:r>
              <a:rPr lang="en-US" dirty="0" err="1"/>
              <a:t>neighbour</a:t>
            </a:r>
            <a:r>
              <a:rPr lang="en-US" dirty="0"/>
              <a:t> if your </a:t>
            </a:r>
            <a:r>
              <a:rPr lang="en-US" dirty="0" err="1"/>
              <a:t>neighbour</a:t>
            </a:r>
            <a:r>
              <a:rPr lang="en-US" dirty="0"/>
              <a:t> is looking at their phone – it’s rude.</a:t>
            </a:r>
          </a:p>
        </p:txBody>
      </p:sp>
      <p:grpSp>
        <p:nvGrpSpPr>
          <p:cNvPr id="12" name="Group 11">
            <a:extLst>
              <a:ext uri="{FF2B5EF4-FFF2-40B4-BE49-F238E27FC236}">
                <a16:creationId xmlns:a16="http://schemas.microsoft.com/office/drawing/2014/main" id="{68900D9D-F85D-696F-F3E9-EB600032250F}"/>
              </a:ext>
            </a:extLst>
          </p:cNvPr>
          <p:cNvGrpSpPr/>
          <p:nvPr/>
        </p:nvGrpSpPr>
        <p:grpSpPr>
          <a:xfrm>
            <a:off x="644913" y="2041308"/>
            <a:ext cx="10449396" cy="2493623"/>
            <a:chOff x="644913" y="2041308"/>
            <a:chExt cx="10449396" cy="2493623"/>
          </a:xfrm>
        </p:grpSpPr>
        <p:pic>
          <p:nvPicPr>
            <p:cNvPr id="6" name="Picture 5">
              <a:extLst>
                <a:ext uri="{FF2B5EF4-FFF2-40B4-BE49-F238E27FC236}">
                  <a16:creationId xmlns:a16="http://schemas.microsoft.com/office/drawing/2014/main" id="{F22B0142-4483-C28F-F5F1-B1597D2CEF47}"/>
                </a:ext>
              </a:extLst>
            </p:cNvPr>
            <p:cNvPicPr>
              <a:picLocks noChangeAspect="1"/>
            </p:cNvPicPr>
            <p:nvPr/>
          </p:nvPicPr>
          <p:blipFill>
            <a:blip r:embed="rId2"/>
            <a:stretch>
              <a:fillRect/>
            </a:stretch>
          </p:blipFill>
          <p:spPr>
            <a:xfrm>
              <a:off x="6730469" y="2041308"/>
              <a:ext cx="4363840" cy="2493623"/>
            </a:xfrm>
            <a:prstGeom prst="rect">
              <a:avLst/>
            </a:prstGeom>
          </p:spPr>
        </p:pic>
        <p:pic>
          <p:nvPicPr>
            <p:cNvPr id="8" name="Picture 7">
              <a:extLst>
                <a:ext uri="{FF2B5EF4-FFF2-40B4-BE49-F238E27FC236}">
                  <a16:creationId xmlns:a16="http://schemas.microsoft.com/office/drawing/2014/main" id="{1F0CC024-EC3A-F767-1B9E-1576B6C42CD2}"/>
                </a:ext>
              </a:extLst>
            </p:cNvPr>
            <p:cNvPicPr>
              <a:picLocks noChangeAspect="1"/>
            </p:cNvPicPr>
            <p:nvPr/>
          </p:nvPicPr>
          <p:blipFill>
            <a:blip r:embed="rId3"/>
            <a:stretch>
              <a:fillRect/>
            </a:stretch>
          </p:blipFill>
          <p:spPr>
            <a:xfrm>
              <a:off x="9189043" y="2132542"/>
              <a:ext cx="1905266" cy="381053"/>
            </a:xfrm>
            <a:prstGeom prst="rect">
              <a:avLst/>
            </a:prstGeom>
          </p:spPr>
        </p:pic>
        <p:pic>
          <p:nvPicPr>
            <p:cNvPr id="10" name="Picture 9">
              <a:extLst>
                <a:ext uri="{FF2B5EF4-FFF2-40B4-BE49-F238E27FC236}">
                  <a16:creationId xmlns:a16="http://schemas.microsoft.com/office/drawing/2014/main" id="{42D20E0C-0F17-90E0-EF69-D11F5FF910E0}"/>
                </a:ext>
              </a:extLst>
            </p:cNvPr>
            <p:cNvPicPr>
              <a:picLocks noChangeAspect="1"/>
            </p:cNvPicPr>
            <p:nvPr/>
          </p:nvPicPr>
          <p:blipFill>
            <a:blip r:embed="rId4"/>
            <a:stretch>
              <a:fillRect/>
            </a:stretch>
          </p:blipFill>
          <p:spPr>
            <a:xfrm>
              <a:off x="644913" y="2960789"/>
              <a:ext cx="6725589" cy="657317"/>
            </a:xfrm>
            <a:prstGeom prst="rect">
              <a:avLst/>
            </a:prstGeom>
          </p:spPr>
        </p:pic>
      </p:grpSp>
    </p:spTree>
    <p:extLst>
      <p:ext uri="{BB962C8B-B14F-4D97-AF65-F5344CB8AC3E}">
        <p14:creationId xmlns:p14="http://schemas.microsoft.com/office/powerpoint/2010/main" val="21868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C697-E1BE-B854-013D-FDAF1645C696}"/>
              </a:ext>
            </a:extLst>
          </p:cNvPr>
          <p:cNvSpPr>
            <a:spLocks noGrp="1"/>
          </p:cNvSpPr>
          <p:nvPr>
            <p:ph type="title"/>
          </p:nvPr>
        </p:nvSpPr>
        <p:spPr/>
        <p:txBody>
          <a:bodyPr/>
          <a:lstStyle/>
          <a:p>
            <a:r>
              <a:rPr lang="en-US" dirty="0"/>
              <a:t>Outline of today’s talk</a:t>
            </a:r>
          </a:p>
        </p:txBody>
      </p:sp>
      <p:sp>
        <p:nvSpPr>
          <p:cNvPr id="3" name="Content Placeholder 2">
            <a:extLst>
              <a:ext uri="{FF2B5EF4-FFF2-40B4-BE49-F238E27FC236}">
                <a16:creationId xmlns:a16="http://schemas.microsoft.com/office/drawing/2014/main" id="{3BB33D01-0C41-914A-6A87-D6E18B7A96C5}"/>
              </a:ext>
            </a:extLst>
          </p:cNvPr>
          <p:cNvSpPr>
            <a:spLocks noGrp="1"/>
          </p:cNvSpPr>
          <p:nvPr>
            <p:ph idx="1"/>
          </p:nvPr>
        </p:nvSpPr>
        <p:spPr/>
        <p:txBody>
          <a:bodyPr>
            <a:normAutofit/>
          </a:bodyPr>
          <a:lstStyle/>
          <a:p>
            <a:pPr marL="514350" indent="-514350">
              <a:buFont typeface="+mj-lt"/>
              <a:buAutoNum type="arabicPeriod"/>
            </a:pPr>
            <a:r>
              <a:rPr lang="en-US" sz="3200" dirty="0"/>
              <a:t> </a:t>
            </a:r>
            <a:r>
              <a:rPr lang="en-US" sz="3200" b="1" dirty="0"/>
              <a:t>Why</a:t>
            </a:r>
            <a:r>
              <a:rPr lang="en-US" sz="3200" dirty="0"/>
              <a:t> do we teach physics to non-scientists?  What are the </a:t>
            </a:r>
            <a:r>
              <a:rPr lang="en-US" sz="3200" b="1" dirty="0"/>
              <a:t>goals</a:t>
            </a:r>
            <a:r>
              <a:rPr lang="en-US" sz="3200" dirty="0"/>
              <a:t>? </a:t>
            </a:r>
          </a:p>
          <a:p>
            <a:pPr marL="514350" indent="-514350">
              <a:buFont typeface="+mj-lt"/>
              <a:buAutoNum type="arabicPeriod"/>
            </a:pPr>
            <a:r>
              <a:rPr lang="en-US" sz="3200" dirty="0"/>
              <a:t> </a:t>
            </a:r>
            <a:r>
              <a:rPr lang="en-US" sz="3200" b="1" dirty="0"/>
              <a:t>History</a:t>
            </a:r>
            <a:r>
              <a:rPr lang="en-US" sz="3200" dirty="0"/>
              <a:t> of physics “breadth” courses since the 1970s</a:t>
            </a:r>
          </a:p>
          <a:p>
            <a:pPr marL="514350" indent="-514350">
              <a:buFont typeface="+mj-lt"/>
              <a:buAutoNum type="arabicPeriod"/>
            </a:pPr>
            <a:r>
              <a:rPr lang="en-US" sz="3200" dirty="0"/>
              <a:t> Active teaching techniques and </a:t>
            </a:r>
            <a:r>
              <a:rPr lang="en-US" sz="3200" b="1" dirty="0"/>
              <a:t>Assessing Students</a:t>
            </a:r>
          </a:p>
          <a:p>
            <a:pPr marL="514350" indent="-514350">
              <a:buFont typeface="+mj-lt"/>
              <a:buAutoNum type="arabicPeriod"/>
            </a:pPr>
            <a:r>
              <a:rPr lang="en-US" sz="3200" b="1" dirty="0"/>
              <a:t>University of Toronto </a:t>
            </a:r>
            <a:r>
              <a:rPr lang="en-US" sz="3200" dirty="0"/>
              <a:t>Physics Breadth Courses</a:t>
            </a:r>
          </a:p>
        </p:txBody>
      </p:sp>
    </p:spTree>
    <p:extLst>
      <p:ext uri="{BB962C8B-B14F-4D97-AF65-F5344CB8AC3E}">
        <p14:creationId xmlns:p14="http://schemas.microsoft.com/office/powerpoint/2010/main" val="5433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419B-D14E-F4B0-8C82-625D193B6A62}"/>
              </a:ext>
            </a:extLst>
          </p:cNvPr>
          <p:cNvSpPr>
            <a:spLocks noGrp="1"/>
          </p:cNvSpPr>
          <p:nvPr>
            <p:ph type="title"/>
          </p:nvPr>
        </p:nvSpPr>
        <p:spPr>
          <a:xfrm>
            <a:off x="838200" y="167417"/>
            <a:ext cx="10515600" cy="784053"/>
          </a:xfrm>
        </p:spPr>
        <p:txBody>
          <a:bodyPr>
            <a:normAutofit/>
          </a:bodyPr>
          <a:lstStyle/>
          <a:p>
            <a:r>
              <a:rPr lang="en-US" dirty="0"/>
              <a:t>Old-style paper daily mini-quizzes</a:t>
            </a:r>
          </a:p>
        </p:txBody>
      </p:sp>
      <p:sp>
        <p:nvSpPr>
          <p:cNvPr id="3" name="Content Placeholder 2">
            <a:extLst>
              <a:ext uri="{FF2B5EF4-FFF2-40B4-BE49-F238E27FC236}">
                <a16:creationId xmlns:a16="http://schemas.microsoft.com/office/drawing/2014/main" id="{F269EC4B-536F-7BF2-EC6B-9CEE987FD043}"/>
              </a:ext>
            </a:extLst>
          </p:cNvPr>
          <p:cNvSpPr>
            <a:spLocks noGrp="1"/>
          </p:cNvSpPr>
          <p:nvPr>
            <p:ph idx="1"/>
          </p:nvPr>
        </p:nvSpPr>
        <p:spPr>
          <a:xfrm>
            <a:off x="158579" y="5251622"/>
            <a:ext cx="9751540" cy="1198604"/>
          </a:xfrm>
        </p:spPr>
        <p:txBody>
          <a:bodyPr>
            <a:normAutofit lnSpcReduction="10000"/>
          </a:bodyPr>
          <a:lstStyle/>
          <a:p>
            <a:r>
              <a:rPr lang="en-US" dirty="0"/>
              <a:t>See an 14-minute YouTube Video explaining the details of exactly how I do this in a class of 100 students here: </a:t>
            </a:r>
            <a:r>
              <a:rPr lang="en-US" dirty="0">
                <a:latin typeface="Times New Roman" panose="02020603050405020304" pitchFamily="18" charset="0"/>
                <a:cs typeface="Times New Roman" panose="02020603050405020304" pitchFamily="18" charset="0"/>
              </a:rPr>
              <a:t>https://youtu.be/Yh-J9OdSnxc </a:t>
            </a:r>
          </a:p>
        </p:txBody>
      </p:sp>
      <p:sp>
        <p:nvSpPr>
          <p:cNvPr id="6" name="Content Placeholder 2">
            <a:extLst>
              <a:ext uri="{FF2B5EF4-FFF2-40B4-BE49-F238E27FC236}">
                <a16:creationId xmlns:a16="http://schemas.microsoft.com/office/drawing/2014/main" id="{04505865-50FC-5AFD-1DA5-4E424DFC96AD}"/>
              </a:ext>
            </a:extLst>
          </p:cNvPr>
          <p:cNvSpPr txBox="1">
            <a:spLocks/>
          </p:cNvSpPr>
          <p:nvPr/>
        </p:nvSpPr>
        <p:spPr>
          <a:xfrm>
            <a:off x="158579" y="951470"/>
            <a:ext cx="11728621" cy="38923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quiz question takes 2 to 5 minutes and is designed to get discussion going.</a:t>
            </a:r>
          </a:p>
          <a:p>
            <a:r>
              <a:rPr lang="en-US" dirty="0"/>
              <a:t>Blank paper works for small classes, if you have lots of students you can use a blank form and scan into </a:t>
            </a:r>
            <a:r>
              <a:rPr lang="en-US" dirty="0" err="1"/>
              <a:t>crowdmark</a:t>
            </a:r>
            <a:r>
              <a:rPr lang="en-US" dirty="0"/>
              <a:t> or </a:t>
            </a:r>
            <a:r>
              <a:rPr lang="en-US" dirty="0" err="1"/>
              <a:t>gradescope</a:t>
            </a:r>
            <a:r>
              <a:rPr lang="en-US" dirty="0"/>
              <a:t> or something.</a:t>
            </a:r>
          </a:p>
          <a:p>
            <a:r>
              <a:rPr lang="en-US" dirty="0"/>
              <a:t>I provide a big box of pencils, blank forms, and foldable voting cards, all of which I distribute at the start of each class.</a:t>
            </a:r>
          </a:p>
          <a:p>
            <a:r>
              <a:rPr lang="en-US" dirty="0"/>
              <a:t>During class I present the questions via </a:t>
            </a:r>
            <a:r>
              <a:rPr lang="en-US" dirty="0" err="1"/>
              <a:t>Powerpoint</a:t>
            </a:r>
            <a:r>
              <a:rPr lang="en-US" dirty="0"/>
              <a:t>, and try to get discussion going.  Students can fill out their “first guess” and “consensus view”.</a:t>
            </a:r>
          </a:p>
          <a:p>
            <a:r>
              <a:rPr lang="en-US" dirty="0"/>
              <a:t>At the end of each class I collect the filled-out forms, scan them into a system called </a:t>
            </a:r>
            <a:r>
              <a:rPr lang="en-US" dirty="0">
                <a:hlinkClick r:id="rId2"/>
              </a:rPr>
              <a:t>https://www.gradescope.ca/</a:t>
            </a:r>
            <a:r>
              <a:rPr lang="en-US" dirty="0"/>
              <a:t> and award participation + accuracy points.</a:t>
            </a:r>
          </a:p>
        </p:txBody>
      </p:sp>
      <p:pic>
        <p:nvPicPr>
          <p:cNvPr id="8" name="Picture 7">
            <a:extLst>
              <a:ext uri="{FF2B5EF4-FFF2-40B4-BE49-F238E27FC236}">
                <a16:creationId xmlns:a16="http://schemas.microsoft.com/office/drawing/2014/main" id="{1BF74B9A-B29B-B07E-D59F-0D0094581214}"/>
              </a:ext>
            </a:extLst>
          </p:cNvPr>
          <p:cNvPicPr>
            <a:picLocks noChangeAspect="1"/>
          </p:cNvPicPr>
          <p:nvPr/>
        </p:nvPicPr>
        <p:blipFill>
          <a:blip r:embed="rId3"/>
          <a:stretch>
            <a:fillRect/>
          </a:stretch>
        </p:blipFill>
        <p:spPr>
          <a:xfrm>
            <a:off x="9452919" y="4910445"/>
            <a:ext cx="1804086" cy="1780138"/>
          </a:xfrm>
          <a:prstGeom prst="rect">
            <a:avLst/>
          </a:prstGeom>
        </p:spPr>
      </p:pic>
    </p:spTree>
    <p:extLst>
      <p:ext uri="{BB962C8B-B14F-4D97-AF65-F5344CB8AC3E}">
        <p14:creationId xmlns:p14="http://schemas.microsoft.com/office/powerpoint/2010/main" val="906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C2B0-60D4-8C0C-4051-42952B3A496F}"/>
              </a:ext>
            </a:extLst>
          </p:cNvPr>
          <p:cNvSpPr>
            <a:spLocks noGrp="1"/>
          </p:cNvSpPr>
          <p:nvPr>
            <p:ph type="title"/>
          </p:nvPr>
        </p:nvSpPr>
        <p:spPr>
          <a:xfrm>
            <a:off x="368643" y="241557"/>
            <a:ext cx="10515600" cy="685199"/>
          </a:xfrm>
        </p:spPr>
        <p:txBody>
          <a:bodyPr>
            <a:normAutofit fontScale="90000"/>
          </a:bodyPr>
          <a:lstStyle/>
          <a:p>
            <a:r>
              <a:rPr lang="en-US" dirty="0"/>
              <a:t>Whiteboard activities</a:t>
            </a:r>
          </a:p>
        </p:txBody>
      </p:sp>
      <p:sp>
        <p:nvSpPr>
          <p:cNvPr id="3" name="Content Placeholder 2">
            <a:extLst>
              <a:ext uri="{FF2B5EF4-FFF2-40B4-BE49-F238E27FC236}">
                <a16:creationId xmlns:a16="http://schemas.microsoft.com/office/drawing/2014/main" id="{8FF25146-9C9E-6E6C-132E-DFA3AB37FF78}"/>
              </a:ext>
            </a:extLst>
          </p:cNvPr>
          <p:cNvSpPr>
            <a:spLocks noGrp="1"/>
          </p:cNvSpPr>
          <p:nvPr>
            <p:ph idx="1"/>
          </p:nvPr>
        </p:nvSpPr>
        <p:spPr>
          <a:xfrm>
            <a:off x="838200" y="1002665"/>
            <a:ext cx="10515600" cy="2426335"/>
          </a:xfrm>
        </p:spPr>
        <p:txBody>
          <a:bodyPr/>
          <a:lstStyle/>
          <a:p>
            <a:r>
              <a:rPr lang="en-US" dirty="0"/>
              <a:t>In a class capped at 30 students I got a room with tables and distributed portable whiteboards.</a:t>
            </a:r>
          </a:p>
          <a:p>
            <a:r>
              <a:rPr lang="en-US" dirty="0"/>
              <a:t>In-class activities involved some drawing and brainstorming on the whiteboard.</a:t>
            </a:r>
          </a:p>
          <a:p>
            <a:r>
              <a:rPr lang="en-US" dirty="0"/>
              <a:t>“Vertical Learning”</a:t>
            </a:r>
          </a:p>
        </p:txBody>
      </p:sp>
      <p:pic>
        <p:nvPicPr>
          <p:cNvPr id="7" name="Picture 6">
            <a:extLst>
              <a:ext uri="{FF2B5EF4-FFF2-40B4-BE49-F238E27FC236}">
                <a16:creationId xmlns:a16="http://schemas.microsoft.com/office/drawing/2014/main" id="{4BD130BE-3A1D-6711-D1B0-13CB04A1153C}"/>
              </a:ext>
            </a:extLst>
          </p:cNvPr>
          <p:cNvPicPr>
            <a:picLocks noChangeAspect="1"/>
          </p:cNvPicPr>
          <p:nvPr/>
        </p:nvPicPr>
        <p:blipFill>
          <a:blip r:embed="rId2"/>
          <a:stretch>
            <a:fillRect/>
          </a:stretch>
        </p:blipFill>
        <p:spPr>
          <a:xfrm>
            <a:off x="4467817" y="2526357"/>
            <a:ext cx="7306221" cy="409008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9DF0632-FBD9-9F41-BE4C-EBDA265990FA}"/>
              </a:ext>
            </a:extLst>
          </p:cNvPr>
          <p:cNvPicPr>
            <a:picLocks noChangeAspect="1"/>
          </p:cNvPicPr>
          <p:nvPr/>
        </p:nvPicPr>
        <p:blipFill>
          <a:blip r:embed="rId3"/>
          <a:stretch>
            <a:fillRect/>
          </a:stretch>
        </p:blipFill>
        <p:spPr>
          <a:xfrm>
            <a:off x="368643" y="3429000"/>
            <a:ext cx="3629617" cy="2871068"/>
          </a:xfrm>
          <a:prstGeom prst="rect">
            <a:avLst/>
          </a:prstGeom>
        </p:spPr>
      </p:pic>
    </p:spTree>
    <p:extLst>
      <p:ext uri="{BB962C8B-B14F-4D97-AF65-F5344CB8AC3E}">
        <p14:creationId xmlns:p14="http://schemas.microsoft.com/office/powerpoint/2010/main" val="33131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4F3897-9DE6-80B1-490F-347B11D67B6C}"/>
              </a:ext>
            </a:extLst>
          </p:cNvPr>
          <p:cNvPicPr>
            <a:picLocks noChangeAspect="1"/>
          </p:cNvPicPr>
          <p:nvPr/>
        </p:nvPicPr>
        <p:blipFill>
          <a:blip r:embed="rId2"/>
          <a:stretch>
            <a:fillRect/>
          </a:stretch>
        </p:blipFill>
        <p:spPr>
          <a:xfrm>
            <a:off x="838199" y="1345236"/>
            <a:ext cx="6044671" cy="322025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3591B6A-0A50-F316-3E27-010B80A8B9EC}"/>
              </a:ext>
            </a:extLst>
          </p:cNvPr>
          <p:cNvSpPr>
            <a:spLocks noGrp="1"/>
          </p:cNvSpPr>
          <p:nvPr>
            <p:ph type="title"/>
          </p:nvPr>
        </p:nvSpPr>
        <p:spPr>
          <a:xfrm>
            <a:off x="224913" y="123363"/>
            <a:ext cx="10515600" cy="759340"/>
          </a:xfrm>
        </p:spPr>
        <p:txBody>
          <a:bodyPr/>
          <a:lstStyle/>
          <a:p>
            <a:r>
              <a:rPr lang="en-US" dirty="0"/>
              <a:t>Hands-on Activities</a:t>
            </a:r>
          </a:p>
        </p:txBody>
      </p:sp>
      <p:pic>
        <p:nvPicPr>
          <p:cNvPr id="5" name="Picture 4">
            <a:extLst>
              <a:ext uri="{FF2B5EF4-FFF2-40B4-BE49-F238E27FC236}">
                <a16:creationId xmlns:a16="http://schemas.microsoft.com/office/drawing/2014/main" id="{34FB590F-AA14-D4FB-9773-1105FD59EAD5}"/>
              </a:ext>
            </a:extLst>
          </p:cNvPr>
          <p:cNvPicPr>
            <a:picLocks noChangeAspect="1"/>
          </p:cNvPicPr>
          <p:nvPr/>
        </p:nvPicPr>
        <p:blipFill>
          <a:blip r:embed="rId3"/>
          <a:stretch>
            <a:fillRect/>
          </a:stretch>
        </p:blipFill>
        <p:spPr>
          <a:xfrm>
            <a:off x="7070554" y="123363"/>
            <a:ext cx="4896533" cy="6611273"/>
          </a:xfrm>
          <a:prstGeom prst="rect">
            <a:avLst/>
          </a:prstGeom>
        </p:spPr>
      </p:pic>
      <p:pic>
        <p:nvPicPr>
          <p:cNvPr id="3074" name="Picture 2" descr="How to Make a Cartesian Diver Science Project for Kids – Thoughtfully  Sustainable">
            <a:extLst>
              <a:ext uri="{FF2B5EF4-FFF2-40B4-BE49-F238E27FC236}">
                <a16:creationId xmlns:a16="http://schemas.microsoft.com/office/drawing/2014/main" id="{40461798-3E3A-AF8B-AC63-C0CA421C8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13" y="3429000"/>
            <a:ext cx="2147584" cy="322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8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F173-7BD0-6CFF-CE6E-54ED1EC7EF99}"/>
              </a:ext>
            </a:extLst>
          </p:cNvPr>
          <p:cNvSpPr>
            <a:spLocks noGrp="1"/>
          </p:cNvSpPr>
          <p:nvPr>
            <p:ph type="title"/>
          </p:nvPr>
        </p:nvSpPr>
        <p:spPr>
          <a:xfrm>
            <a:off x="381000" y="253915"/>
            <a:ext cx="10515600" cy="598702"/>
          </a:xfrm>
        </p:spPr>
        <p:txBody>
          <a:bodyPr>
            <a:normAutofit fontScale="90000"/>
          </a:bodyPr>
          <a:lstStyle/>
          <a:p>
            <a:r>
              <a:rPr lang="en-US" dirty="0" err="1"/>
              <a:t>Parlour</a:t>
            </a:r>
            <a:r>
              <a:rPr lang="en-US" dirty="0"/>
              <a:t> Games</a:t>
            </a:r>
          </a:p>
        </p:txBody>
      </p:sp>
      <p:sp>
        <p:nvSpPr>
          <p:cNvPr id="3" name="Content Placeholder 2">
            <a:extLst>
              <a:ext uri="{FF2B5EF4-FFF2-40B4-BE49-F238E27FC236}">
                <a16:creationId xmlns:a16="http://schemas.microsoft.com/office/drawing/2014/main" id="{9F6D834B-AC38-614D-25A4-4D0E6FCD87C5}"/>
              </a:ext>
            </a:extLst>
          </p:cNvPr>
          <p:cNvSpPr>
            <a:spLocks noGrp="1"/>
          </p:cNvSpPr>
          <p:nvPr>
            <p:ph idx="1"/>
          </p:nvPr>
        </p:nvSpPr>
        <p:spPr>
          <a:xfrm>
            <a:off x="170935" y="1253331"/>
            <a:ext cx="4932990" cy="4351338"/>
          </a:xfrm>
        </p:spPr>
        <p:txBody>
          <a:bodyPr/>
          <a:lstStyle/>
          <a:p>
            <a:r>
              <a:rPr lang="en-US" dirty="0"/>
              <a:t>Quantum cryptography</a:t>
            </a:r>
          </a:p>
        </p:txBody>
      </p:sp>
      <p:pic>
        <p:nvPicPr>
          <p:cNvPr id="5" name="Picture 4">
            <a:extLst>
              <a:ext uri="{FF2B5EF4-FFF2-40B4-BE49-F238E27FC236}">
                <a16:creationId xmlns:a16="http://schemas.microsoft.com/office/drawing/2014/main" id="{5BBC803C-9C91-E93E-8A2F-3128256744CA}"/>
              </a:ext>
            </a:extLst>
          </p:cNvPr>
          <p:cNvPicPr>
            <a:picLocks noChangeAspect="1"/>
          </p:cNvPicPr>
          <p:nvPr/>
        </p:nvPicPr>
        <p:blipFill>
          <a:blip r:embed="rId2"/>
          <a:stretch>
            <a:fillRect/>
          </a:stretch>
        </p:blipFill>
        <p:spPr>
          <a:xfrm>
            <a:off x="5313990" y="253915"/>
            <a:ext cx="6878010" cy="1543265"/>
          </a:xfrm>
          <a:prstGeom prst="rect">
            <a:avLst/>
          </a:prstGeom>
        </p:spPr>
      </p:pic>
      <p:pic>
        <p:nvPicPr>
          <p:cNvPr id="7" name="Picture 6">
            <a:extLst>
              <a:ext uri="{FF2B5EF4-FFF2-40B4-BE49-F238E27FC236}">
                <a16:creationId xmlns:a16="http://schemas.microsoft.com/office/drawing/2014/main" id="{39CD74CC-3783-5385-A017-66C7C975D572}"/>
              </a:ext>
            </a:extLst>
          </p:cNvPr>
          <p:cNvPicPr>
            <a:picLocks noChangeAspect="1"/>
          </p:cNvPicPr>
          <p:nvPr/>
        </p:nvPicPr>
        <p:blipFill>
          <a:blip r:embed="rId3"/>
          <a:stretch>
            <a:fillRect/>
          </a:stretch>
        </p:blipFill>
        <p:spPr>
          <a:xfrm>
            <a:off x="5783254" y="1825625"/>
            <a:ext cx="5658671" cy="4639361"/>
          </a:xfrm>
          <a:prstGeom prst="rect">
            <a:avLst/>
          </a:prstGeom>
        </p:spPr>
      </p:pic>
    </p:spTree>
    <p:extLst>
      <p:ext uri="{BB962C8B-B14F-4D97-AF65-F5344CB8AC3E}">
        <p14:creationId xmlns:p14="http://schemas.microsoft.com/office/powerpoint/2010/main" val="2794433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72233-D473-D285-E033-8E8EA0205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B6DD0-B615-E3D7-5836-C6033097210C}"/>
              </a:ext>
            </a:extLst>
          </p:cNvPr>
          <p:cNvSpPr>
            <a:spLocks noGrp="1"/>
          </p:cNvSpPr>
          <p:nvPr>
            <p:ph type="title"/>
          </p:nvPr>
        </p:nvSpPr>
        <p:spPr>
          <a:xfrm>
            <a:off x="381000" y="253915"/>
            <a:ext cx="10515600" cy="598702"/>
          </a:xfrm>
        </p:spPr>
        <p:txBody>
          <a:bodyPr>
            <a:normAutofit fontScale="90000"/>
          </a:bodyPr>
          <a:lstStyle/>
          <a:p>
            <a:r>
              <a:rPr lang="en-US" dirty="0" err="1"/>
              <a:t>Parlour</a:t>
            </a:r>
            <a:r>
              <a:rPr lang="en-US" dirty="0"/>
              <a:t> Games</a:t>
            </a:r>
          </a:p>
        </p:txBody>
      </p:sp>
      <p:sp>
        <p:nvSpPr>
          <p:cNvPr id="3" name="Content Placeholder 2">
            <a:extLst>
              <a:ext uri="{FF2B5EF4-FFF2-40B4-BE49-F238E27FC236}">
                <a16:creationId xmlns:a16="http://schemas.microsoft.com/office/drawing/2014/main" id="{B7C4826C-81DF-7282-02C5-4F9873413EA5}"/>
              </a:ext>
            </a:extLst>
          </p:cNvPr>
          <p:cNvSpPr>
            <a:spLocks noGrp="1"/>
          </p:cNvSpPr>
          <p:nvPr>
            <p:ph idx="1"/>
          </p:nvPr>
        </p:nvSpPr>
        <p:spPr>
          <a:xfrm>
            <a:off x="170935" y="969126"/>
            <a:ext cx="4932990" cy="4351338"/>
          </a:xfrm>
        </p:spPr>
        <p:txBody>
          <a:bodyPr/>
          <a:lstStyle/>
          <a:p>
            <a:r>
              <a:rPr lang="en-US" dirty="0"/>
              <a:t>Hawks Vs Doves game in Complexity course</a:t>
            </a:r>
          </a:p>
        </p:txBody>
      </p:sp>
      <p:pic>
        <p:nvPicPr>
          <p:cNvPr id="6" name="Picture 5">
            <a:extLst>
              <a:ext uri="{FF2B5EF4-FFF2-40B4-BE49-F238E27FC236}">
                <a16:creationId xmlns:a16="http://schemas.microsoft.com/office/drawing/2014/main" id="{196A4581-B71A-EE16-6980-B07FE337F8B2}"/>
              </a:ext>
            </a:extLst>
          </p:cNvPr>
          <p:cNvPicPr>
            <a:picLocks noChangeAspect="1"/>
          </p:cNvPicPr>
          <p:nvPr/>
        </p:nvPicPr>
        <p:blipFill>
          <a:blip r:embed="rId2"/>
          <a:stretch>
            <a:fillRect/>
          </a:stretch>
        </p:blipFill>
        <p:spPr>
          <a:xfrm>
            <a:off x="5403397" y="1"/>
            <a:ext cx="6617668" cy="35587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837613B-42D7-E462-3FE7-C5006DBEDB30}"/>
              </a:ext>
            </a:extLst>
          </p:cNvPr>
          <p:cNvPicPr>
            <a:picLocks noChangeAspect="1"/>
          </p:cNvPicPr>
          <p:nvPr/>
        </p:nvPicPr>
        <p:blipFill>
          <a:blip r:embed="rId3"/>
          <a:stretch>
            <a:fillRect/>
          </a:stretch>
        </p:blipFill>
        <p:spPr>
          <a:xfrm>
            <a:off x="170935" y="2085309"/>
            <a:ext cx="4991797" cy="4772691"/>
          </a:xfrm>
          <a:prstGeom prst="rect">
            <a:avLst/>
          </a:prstGeom>
        </p:spPr>
      </p:pic>
    </p:spTree>
    <p:extLst>
      <p:ext uri="{BB962C8B-B14F-4D97-AF65-F5344CB8AC3E}">
        <p14:creationId xmlns:p14="http://schemas.microsoft.com/office/powerpoint/2010/main" val="42062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3AFEE-C9E1-36EF-9074-24D82CF50103}"/>
              </a:ext>
            </a:extLst>
          </p:cNvPr>
          <p:cNvSpPr>
            <a:spLocks noGrp="1"/>
          </p:cNvSpPr>
          <p:nvPr>
            <p:ph type="title"/>
          </p:nvPr>
        </p:nvSpPr>
        <p:spPr>
          <a:xfrm>
            <a:off x="838200" y="207469"/>
            <a:ext cx="10515600" cy="675399"/>
          </a:xfrm>
        </p:spPr>
        <p:txBody>
          <a:bodyPr>
            <a:normAutofit fontScale="90000"/>
          </a:bodyPr>
          <a:lstStyle/>
          <a:p>
            <a:r>
              <a:rPr lang="en-CA" dirty="0"/>
              <a:t>Does all of this work?</a:t>
            </a:r>
          </a:p>
        </p:txBody>
      </p:sp>
      <p:sp>
        <p:nvSpPr>
          <p:cNvPr id="3" name="Content Placeholder 2">
            <a:extLst>
              <a:ext uri="{FF2B5EF4-FFF2-40B4-BE49-F238E27FC236}">
                <a16:creationId xmlns:a16="http://schemas.microsoft.com/office/drawing/2014/main" id="{3FF5550C-87A6-B7BF-2C57-771E1F631B54}"/>
              </a:ext>
            </a:extLst>
          </p:cNvPr>
          <p:cNvSpPr>
            <a:spLocks noGrp="1"/>
          </p:cNvSpPr>
          <p:nvPr>
            <p:ph idx="1"/>
          </p:nvPr>
        </p:nvSpPr>
        <p:spPr>
          <a:xfrm>
            <a:off x="554421" y="1001082"/>
            <a:ext cx="10515600" cy="5257827"/>
          </a:xfrm>
        </p:spPr>
        <p:txBody>
          <a:bodyPr>
            <a:normAutofit fontScale="92500" lnSpcReduction="10000"/>
          </a:bodyPr>
          <a:lstStyle/>
          <a:p>
            <a:r>
              <a:rPr lang="en-US" dirty="0"/>
              <a:t>Physics education researchers have created several surveys to measure students’ beliefs about physics, and science in general.</a:t>
            </a:r>
          </a:p>
          <a:p>
            <a:r>
              <a:rPr lang="en-US" dirty="0"/>
              <a:t> Colorado Learning Attitudes About Science Survey (CLASS) asks students to respond to 42 statements on a five point scale from A:‘strongly disagree’ to E:‘strongly agree’. </a:t>
            </a:r>
          </a:p>
          <a:p>
            <a:r>
              <a:rPr lang="en-US" dirty="0"/>
              <a:t>When physicists answer, 36 of the statements elicit strong consensus. </a:t>
            </a:r>
          </a:p>
          <a:p>
            <a:r>
              <a:rPr lang="en-US" dirty="0"/>
              <a:t>Student responses to these 36 statements can be scored to quantify how expert-like or novice-like their attitudes are. </a:t>
            </a:r>
          </a:p>
          <a:p>
            <a:r>
              <a:rPr lang="en-US" dirty="0"/>
              <a:t>Such surveys are usually given as a pre- and post-test to measure the “gain” or change in students’ beliefs over the course of a semester.</a:t>
            </a:r>
          </a:p>
          <a:p>
            <a:r>
              <a:rPr lang="en-US" dirty="0"/>
              <a:t>More recently, Watson et al (2025) at the University of Alberta have developed the Augustana Interdisciplinary Scientific Literacy Evaluation (AISLE) which tests not only attitudes but ability to reason scientifically.</a:t>
            </a:r>
            <a:endParaRPr lang="en-CA" dirty="0"/>
          </a:p>
        </p:txBody>
      </p:sp>
    </p:spTree>
    <p:extLst>
      <p:ext uri="{BB962C8B-B14F-4D97-AF65-F5344CB8AC3E}">
        <p14:creationId xmlns:p14="http://schemas.microsoft.com/office/powerpoint/2010/main" val="21634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8E16-D198-63E9-09B2-E3042D593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04B39-066A-A5BB-970B-D55FA59AAF7E}"/>
              </a:ext>
            </a:extLst>
          </p:cNvPr>
          <p:cNvSpPr>
            <a:spLocks noGrp="1"/>
          </p:cNvSpPr>
          <p:nvPr>
            <p:ph type="title"/>
          </p:nvPr>
        </p:nvSpPr>
        <p:spPr>
          <a:xfrm>
            <a:off x="838200" y="207469"/>
            <a:ext cx="10515600" cy="675399"/>
          </a:xfrm>
        </p:spPr>
        <p:txBody>
          <a:bodyPr>
            <a:normAutofit fontScale="90000"/>
          </a:bodyPr>
          <a:lstStyle/>
          <a:p>
            <a:r>
              <a:rPr lang="en-CA" dirty="0"/>
              <a:t>Examples of CLASS statements</a:t>
            </a:r>
          </a:p>
        </p:txBody>
      </p:sp>
      <p:sp>
        <p:nvSpPr>
          <p:cNvPr id="3" name="Content Placeholder 2">
            <a:extLst>
              <a:ext uri="{FF2B5EF4-FFF2-40B4-BE49-F238E27FC236}">
                <a16:creationId xmlns:a16="http://schemas.microsoft.com/office/drawing/2014/main" id="{90F45C77-8F8E-422B-911A-AFC9488C0BE1}"/>
              </a:ext>
            </a:extLst>
          </p:cNvPr>
          <p:cNvSpPr>
            <a:spLocks noGrp="1"/>
          </p:cNvSpPr>
          <p:nvPr>
            <p:ph idx="1"/>
          </p:nvPr>
        </p:nvSpPr>
        <p:spPr>
          <a:xfrm>
            <a:off x="554421" y="1001082"/>
            <a:ext cx="10515600" cy="3760103"/>
          </a:xfrm>
        </p:spPr>
        <p:txBody>
          <a:bodyPr>
            <a:normAutofit/>
          </a:bodyPr>
          <a:lstStyle/>
          <a:p>
            <a:pPr marL="514350" lvl="0" indent="-514350">
              <a:buFont typeface="+mj-lt"/>
              <a:buAutoNum type="arabicPeriod"/>
            </a:pPr>
            <a:r>
              <a:rPr lang="en-CA" dirty="0"/>
              <a:t>A significant problem in learning physics is being able to memorize all the information I need to know.  </a:t>
            </a:r>
          </a:p>
          <a:p>
            <a:pPr marL="514350" indent="-514350">
              <a:buFont typeface="+mj-lt"/>
              <a:buAutoNum type="arabicPeriod"/>
            </a:pPr>
            <a:r>
              <a:rPr lang="en-CA" dirty="0"/>
              <a:t>To understand physics I discuss it with friends and other students.</a:t>
            </a:r>
          </a:p>
          <a:p>
            <a:pPr marL="514350" indent="-514350">
              <a:buFont typeface="+mj-lt"/>
              <a:buAutoNum type="arabicPeriod"/>
            </a:pPr>
            <a:r>
              <a:rPr lang="en-CA" dirty="0"/>
              <a:t>It is important for the government to approve new scientific ideas before they can be widely accepted.</a:t>
            </a:r>
          </a:p>
          <a:p>
            <a:r>
              <a:rPr lang="en-CA" dirty="0"/>
              <a:t>Experts tend to agree with 2, and disagree with 1 and 3.</a:t>
            </a:r>
          </a:p>
          <a:p>
            <a:pPr lvl="0"/>
            <a:endParaRPr lang="en-CA" dirty="0"/>
          </a:p>
        </p:txBody>
      </p:sp>
    </p:spTree>
    <p:extLst>
      <p:ext uri="{BB962C8B-B14F-4D97-AF65-F5344CB8AC3E}">
        <p14:creationId xmlns:p14="http://schemas.microsoft.com/office/powerpoint/2010/main" val="262399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FFE45-6B34-C9DB-0A0E-D2C41773BF5D}"/>
              </a:ext>
            </a:extLst>
          </p:cNvPr>
          <p:cNvSpPr>
            <a:spLocks noGrp="1"/>
          </p:cNvSpPr>
          <p:nvPr>
            <p:ph idx="1"/>
          </p:nvPr>
        </p:nvSpPr>
        <p:spPr>
          <a:xfrm>
            <a:off x="299545" y="1253330"/>
            <a:ext cx="5374715" cy="4351338"/>
          </a:xfrm>
        </p:spPr>
        <p:txBody>
          <a:bodyPr>
            <a:normAutofit lnSpcReduction="10000"/>
          </a:bodyPr>
          <a:lstStyle/>
          <a:p>
            <a:r>
              <a:rPr lang="en-CA" dirty="0"/>
              <a:t>Madsen et al (2015) synthesized the results of 24 studies using CLASS.</a:t>
            </a:r>
          </a:p>
          <a:p>
            <a:r>
              <a:rPr lang="en-CA" dirty="0"/>
              <a:t>Many traditional physics courses cause students to have negative shifts in attitudes.</a:t>
            </a:r>
          </a:p>
          <a:p>
            <a:r>
              <a:rPr lang="en-CA" dirty="0"/>
              <a:t>Strongest gains come when labs, and peer instruction, and modeling instruction were included.</a:t>
            </a:r>
          </a:p>
          <a:p>
            <a:r>
              <a:rPr lang="en-CA" dirty="0"/>
              <a:t>Also, smaller class size helps.</a:t>
            </a:r>
          </a:p>
          <a:p>
            <a:endParaRPr lang="en-CA" dirty="0"/>
          </a:p>
        </p:txBody>
      </p:sp>
      <p:pic>
        <p:nvPicPr>
          <p:cNvPr id="5" name="Picture 4">
            <a:extLst>
              <a:ext uri="{FF2B5EF4-FFF2-40B4-BE49-F238E27FC236}">
                <a16:creationId xmlns:a16="http://schemas.microsoft.com/office/drawing/2014/main" id="{79F571A2-E435-952E-E145-C1F267E20323}"/>
              </a:ext>
            </a:extLst>
          </p:cNvPr>
          <p:cNvPicPr>
            <a:picLocks noChangeAspect="1"/>
          </p:cNvPicPr>
          <p:nvPr/>
        </p:nvPicPr>
        <p:blipFill>
          <a:blip r:embed="rId2"/>
          <a:stretch>
            <a:fillRect/>
          </a:stretch>
        </p:blipFill>
        <p:spPr>
          <a:xfrm>
            <a:off x="5674260" y="-1"/>
            <a:ext cx="6363094" cy="6858001"/>
          </a:xfrm>
          <a:prstGeom prst="rect">
            <a:avLst/>
          </a:prstGeom>
        </p:spPr>
      </p:pic>
      <p:sp>
        <p:nvSpPr>
          <p:cNvPr id="6" name="Title 1">
            <a:extLst>
              <a:ext uri="{FF2B5EF4-FFF2-40B4-BE49-F238E27FC236}">
                <a16:creationId xmlns:a16="http://schemas.microsoft.com/office/drawing/2014/main" id="{8375B1F0-CDEF-07B6-A196-9498034FD884}"/>
              </a:ext>
            </a:extLst>
          </p:cNvPr>
          <p:cNvSpPr>
            <a:spLocks noGrp="1"/>
          </p:cNvSpPr>
          <p:nvPr>
            <p:ph type="title"/>
          </p:nvPr>
        </p:nvSpPr>
        <p:spPr>
          <a:xfrm>
            <a:off x="585952" y="288965"/>
            <a:ext cx="10515600" cy="675399"/>
          </a:xfrm>
        </p:spPr>
        <p:txBody>
          <a:bodyPr>
            <a:normAutofit fontScale="90000"/>
          </a:bodyPr>
          <a:lstStyle/>
          <a:p>
            <a:r>
              <a:rPr lang="en-CA" dirty="0"/>
              <a:t>Does all of this work?</a:t>
            </a:r>
          </a:p>
        </p:txBody>
      </p:sp>
    </p:spTree>
    <p:extLst>
      <p:ext uri="{BB962C8B-B14F-4D97-AF65-F5344CB8AC3E}">
        <p14:creationId xmlns:p14="http://schemas.microsoft.com/office/powerpoint/2010/main" val="3687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2" descr="http://www.deltamedia.com/images/items/TEXAS-INST-TI-83P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448" y="233224"/>
            <a:ext cx="1398474" cy="1398474"/>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http://i00.i.aliimg.com/wsphoto/v0/492374558/Superb-Chinese-English-font-b-Dictionary-b-font-font-b-Mandarin-b-font-Characters-Putonghua-Piny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79392">
            <a:off x="10428900" y="3807468"/>
            <a:ext cx="1386737" cy="1386737"/>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www.schoolmart.com/images/products/detail/TI_30XIIS_SO_h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1409">
            <a:off x="10128198" y="464659"/>
            <a:ext cx="1063625" cy="1724481"/>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376518" y="0"/>
            <a:ext cx="9834282" cy="914400"/>
          </a:xfrm>
        </p:spPr>
        <p:txBody>
          <a:bodyPr>
            <a:normAutofit/>
          </a:bodyPr>
          <a:lstStyle/>
          <a:p>
            <a:r>
              <a:rPr lang="en-CA" sz="5400" b="1" dirty="0"/>
              <a:t>In-person testing</a:t>
            </a:r>
            <a:endParaRPr lang="en-US" sz="4000" b="1" dirty="0"/>
          </a:p>
        </p:txBody>
      </p:sp>
      <p:sp>
        <p:nvSpPr>
          <p:cNvPr id="12291" name="Rectangle 3"/>
          <p:cNvSpPr>
            <a:spLocks noGrp="1" noChangeArrowheads="1"/>
          </p:cNvSpPr>
          <p:nvPr>
            <p:ph type="body" idx="1"/>
          </p:nvPr>
        </p:nvSpPr>
        <p:spPr>
          <a:xfrm>
            <a:off x="296189" y="919230"/>
            <a:ext cx="8305800" cy="3677302"/>
          </a:xfrm>
          <a:noFill/>
        </p:spPr>
        <p:txBody>
          <a:bodyPr>
            <a:normAutofit/>
          </a:bodyPr>
          <a:lstStyle/>
          <a:p>
            <a:r>
              <a:rPr lang="en-CA" dirty="0"/>
              <a:t>Old-fashioned in-person testing is vital for individual accountability – no devices except for a calculator, perhaps.</a:t>
            </a:r>
          </a:p>
          <a:p>
            <a:r>
              <a:rPr lang="en-CA" dirty="0"/>
              <a:t>It’s good if the midterms and final exam total to 75% of the course mark.  </a:t>
            </a:r>
          </a:p>
          <a:p>
            <a:r>
              <a:rPr lang="en-CA" dirty="0"/>
              <a:t>The other 25% is “unsupervised” in the sense that they have access to their devices.</a:t>
            </a:r>
          </a:p>
        </p:txBody>
      </p:sp>
      <p:pic>
        <p:nvPicPr>
          <p:cNvPr id="56324" name="Picture 4" descr="http://www.physics.emory.edu/postdocs/wrobertson/KSU%20TESTs/Equation%20Sheet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7449">
            <a:off x="11102430" y="2182362"/>
            <a:ext cx="987425" cy="12732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334" name="Picture 14" descr="http://www.0t8.net/four-years/c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58011">
            <a:off x="9463602" y="5706863"/>
            <a:ext cx="1300945" cy="817737"/>
          </a:xfrm>
          <a:prstGeom prst="rect">
            <a:avLst/>
          </a:prstGeom>
          <a:noFill/>
          <a:extLst>
            <a:ext uri="{909E8E84-426E-40DD-AFC4-6F175D3DCCD1}">
              <a14:hiddenFill xmlns:a14="http://schemas.microsoft.com/office/drawing/2010/main">
                <a:solidFill>
                  <a:srgbClr val="FFFFFF"/>
                </a:solidFill>
              </a14:hiddenFill>
            </a:ext>
          </a:extLst>
        </p:spPr>
      </p:pic>
      <p:pic>
        <p:nvPicPr>
          <p:cNvPr id="56336" name="Picture 16" descr="http://forums.watchuseek.com/attachments/f2/428629d1304018026-watch-suggestion-tough-long-lasting-wristwatch-citizen-bm6400-00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97605">
            <a:off x="11075047" y="5136309"/>
            <a:ext cx="1191848" cy="119184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rot="5065570">
            <a:off x="7640489" y="2711334"/>
            <a:ext cx="4187875" cy="1231120"/>
            <a:chOff x="225921" y="5669102"/>
            <a:chExt cx="4187875" cy="1231120"/>
          </a:xfrm>
        </p:grpSpPr>
        <p:pic>
          <p:nvPicPr>
            <p:cNvPr id="56338" name="Picture 18" descr="http://www.soil-net.com/album/Equipment/slides/Pencils%2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4494">
              <a:off x="3110093" y="5669102"/>
              <a:ext cx="1303703" cy="1231120"/>
            </a:xfrm>
            <a:prstGeom prst="rect">
              <a:avLst/>
            </a:prstGeom>
            <a:noFill/>
            <a:extLst>
              <a:ext uri="{909E8E84-426E-40DD-AFC4-6F175D3DCCD1}">
                <a14:hiddenFill xmlns:a14="http://schemas.microsoft.com/office/drawing/2010/main">
                  <a:solidFill>
                    <a:srgbClr val="FFFFFF"/>
                  </a:solidFill>
                </a14:hiddenFill>
              </a:ext>
            </a:extLst>
          </p:spPr>
        </p:pic>
        <p:pic>
          <p:nvPicPr>
            <p:cNvPr id="56340" name="Picture 20" descr="http://www.mymaido.com/c/130-category/pilot-bps-gp-supergrip-ballpoint-pen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5135">
              <a:off x="225921" y="6043206"/>
              <a:ext cx="1515377" cy="757689"/>
            </a:xfrm>
            <a:prstGeom prst="rect">
              <a:avLst/>
            </a:prstGeom>
            <a:noFill/>
            <a:extLst>
              <a:ext uri="{909E8E84-426E-40DD-AFC4-6F175D3DCCD1}">
                <a14:hiddenFill xmlns:a14="http://schemas.microsoft.com/office/drawing/2010/main">
                  <a:solidFill>
                    <a:srgbClr val="FFFFFF"/>
                  </a:solidFill>
                </a14:hiddenFill>
              </a:ext>
            </a:extLst>
          </p:spPr>
        </p:pic>
        <p:pic>
          <p:nvPicPr>
            <p:cNvPr id="56342" name="Picture 22" descr="http://upload.wikimedia.org/wikipedia/commons/2/2f/Pink_Pearl_eras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361" y="5774019"/>
              <a:ext cx="1056217" cy="79216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http://img.diytrade.com/cdimg/1400562/19288407/0/1299572308/DURACELL_MN2400_AAA_batter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803152">
            <a:off x="10861758" y="30858"/>
            <a:ext cx="607648" cy="607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physics.emory.edu/postdocs/wrobertson/KSU%20TESTs/Equation%20Sheet2.JPG">
            <a:extLst>
              <a:ext uri="{FF2B5EF4-FFF2-40B4-BE49-F238E27FC236}">
                <a16:creationId xmlns:a16="http://schemas.microsoft.com/office/drawing/2014/main" id="{ABF45C20-3D29-1C6A-3E7F-D5A064D56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7449">
            <a:off x="10405307" y="2202270"/>
            <a:ext cx="987425" cy="12732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38C200-89EC-97C5-07E2-7355CC9C2751}"/>
              </a:ext>
            </a:extLst>
          </p:cNvPr>
          <p:cNvPicPr>
            <a:picLocks noChangeAspect="1"/>
          </p:cNvPicPr>
          <p:nvPr/>
        </p:nvPicPr>
        <p:blipFill>
          <a:blip r:embed="rId13"/>
          <a:stretch>
            <a:fillRect/>
          </a:stretch>
        </p:blipFill>
        <p:spPr>
          <a:xfrm>
            <a:off x="1770492" y="4506286"/>
            <a:ext cx="1767325" cy="2093537"/>
          </a:xfrm>
          <a:prstGeom prst="rect">
            <a:avLst/>
          </a:prstGeom>
        </p:spPr>
      </p:pic>
      <p:pic>
        <p:nvPicPr>
          <p:cNvPr id="6" name="Picture 6" descr="http://images3.wikia.nocookie.net/__cb20130620191722/smashbroslawlorigins/images/8/80/Transparent-red-no-circle-hi.png">
            <a:extLst>
              <a:ext uri="{FF2B5EF4-FFF2-40B4-BE49-F238E27FC236}">
                <a16:creationId xmlns:a16="http://schemas.microsoft.com/office/drawing/2014/main" id="{021390E6-A11C-0888-9FED-1A51BA9D37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867" y="4273746"/>
            <a:ext cx="2587625" cy="2558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0262E0-E742-F9D2-F251-C0AFDEA2D6F9}"/>
              </a:ext>
            </a:extLst>
          </p:cNvPr>
          <p:cNvPicPr>
            <a:picLocks noChangeAspect="1"/>
          </p:cNvPicPr>
          <p:nvPr/>
        </p:nvPicPr>
        <p:blipFill>
          <a:blip r:embed="rId15"/>
          <a:stretch>
            <a:fillRect/>
          </a:stretch>
        </p:blipFill>
        <p:spPr>
          <a:xfrm>
            <a:off x="4166674" y="4767209"/>
            <a:ext cx="1865574" cy="1725776"/>
          </a:xfrm>
          <a:prstGeom prst="rect">
            <a:avLst/>
          </a:prstGeom>
        </p:spPr>
      </p:pic>
      <p:pic>
        <p:nvPicPr>
          <p:cNvPr id="8" name="Picture 6" descr="http://images3.wikia.nocookie.net/__cb20130620191722/smashbroslawlorigins/images/8/80/Transparent-red-no-circle-hi.png">
            <a:extLst>
              <a:ext uri="{FF2B5EF4-FFF2-40B4-BE49-F238E27FC236}">
                <a16:creationId xmlns:a16="http://schemas.microsoft.com/office/drawing/2014/main" id="{2F2AA0D7-3847-57F1-D053-7959695E40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5648" y="4326101"/>
            <a:ext cx="2587625" cy="25586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ck and cross symbol. Green checkmark OK and red X icons">
            <a:extLst>
              <a:ext uri="{FF2B5EF4-FFF2-40B4-BE49-F238E27FC236}">
                <a16:creationId xmlns:a16="http://schemas.microsoft.com/office/drawing/2014/main" id="{284A8674-EFB7-EF4C-68A2-175D870F2DA5}"/>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1722" t="25007" r="53654" b="24993"/>
          <a:stretch>
            <a:fillRect/>
          </a:stretch>
        </p:blipFill>
        <p:spPr bwMode="auto">
          <a:xfrm>
            <a:off x="9023029" y="-70457"/>
            <a:ext cx="1326082" cy="122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9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C7A8-084C-CD82-FAA6-9B8FD9DC1D50}"/>
              </a:ext>
            </a:extLst>
          </p:cNvPr>
          <p:cNvSpPr>
            <a:spLocks noGrp="1"/>
          </p:cNvSpPr>
          <p:nvPr>
            <p:ph type="title"/>
          </p:nvPr>
        </p:nvSpPr>
        <p:spPr>
          <a:xfrm>
            <a:off x="269581" y="111553"/>
            <a:ext cx="10515600" cy="664536"/>
          </a:xfrm>
        </p:spPr>
        <p:txBody>
          <a:bodyPr>
            <a:normAutofit fontScale="90000"/>
          </a:bodyPr>
          <a:lstStyle/>
          <a:p>
            <a:r>
              <a:rPr lang="en-CA" dirty="0"/>
              <a:t>Writing Assignments</a:t>
            </a:r>
          </a:p>
        </p:txBody>
      </p:sp>
      <p:sp>
        <p:nvSpPr>
          <p:cNvPr id="3" name="Content Placeholder 2">
            <a:extLst>
              <a:ext uri="{FF2B5EF4-FFF2-40B4-BE49-F238E27FC236}">
                <a16:creationId xmlns:a16="http://schemas.microsoft.com/office/drawing/2014/main" id="{10ED3464-8023-E73B-3DC5-D320560AD503}"/>
              </a:ext>
            </a:extLst>
          </p:cNvPr>
          <p:cNvSpPr>
            <a:spLocks noGrp="1"/>
          </p:cNvSpPr>
          <p:nvPr>
            <p:ph idx="1"/>
          </p:nvPr>
        </p:nvSpPr>
        <p:spPr>
          <a:xfrm>
            <a:off x="545566" y="914400"/>
            <a:ext cx="10808234" cy="5262563"/>
          </a:xfrm>
        </p:spPr>
        <p:txBody>
          <a:bodyPr/>
          <a:lstStyle/>
          <a:p>
            <a:r>
              <a:rPr lang="en-CA" dirty="0"/>
              <a:t>Research papers in the age of Generative AI are problematic.  </a:t>
            </a:r>
          </a:p>
          <a:p>
            <a:r>
              <a:rPr lang="en-CA" dirty="0"/>
              <a:t>If you tell students not to use GenAI, some won’t, and these honest students will be at a disadvantage.</a:t>
            </a:r>
          </a:p>
          <a:p>
            <a:r>
              <a:rPr lang="en-CA" dirty="0"/>
              <a:t>I do not believe it is possible to catch and prosecute a student for using GenAI.  You can never prove it, as it is “original”.  Services like Turnitin.com do not work.</a:t>
            </a:r>
          </a:p>
          <a:p>
            <a:r>
              <a:rPr lang="en-CA" dirty="0"/>
              <a:t>It is depressing to pay a Teaching Assistant for 30 minutes to read and mark an essay that was “written” in 15 seconds using one ChatGPT prompt.</a:t>
            </a:r>
          </a:p>
        </p:txBody>
      </p:sp>
    </p:spTree>
    <p:extLst>
      <p:ext uri="{BB962C8B-B14F-4D97-AF65-F5344CB8AC3E}">
        <p14:creationId xmlns:p14="http://schemas.microsoft.com/office/powerpoint/2010/main" val="33227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70ED-1476-FA02-48AD-EEE6EF53E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DF9CC-C4B5-EBA1-C1BA-743C134948C5}"/>
              </a:ext>
            </a:extLst>
          </p:cNvPr>
          <p:cNvSpPr>
            <a:spLocks noGrp="1"/>
          </p:cNvSpPr>
          <p:nvPr>
            <p:ph type="title"/>
          </p:nvPr>
        </p:nvSpPr>
        <p:spPr/>
        <p:txBody>
          <a:bodyPr/>
          <a:lstStyle/>
          <a:p>
            <a:r>
              <a:rPr lang="en-US" dirty="0"/>
              <a:t>Outline of today’s talk</a:t>
            </a:r>
          </a:p>
        </p:txBody>
      </p:sp>
      <p:sp>
        <p:nvSpPr>
          <p:cNvPr id="3" name="Content Placeholder 2">
            <a:extLst>
              <a:ext uri="{FF2B5EF4-FFF2-40B4-BE49-F238E27FC236}">
                <a16:creationId xmlns:a16="http://schemas.microsoft.com/office/drawing/2014/main" id="{AC7F737F-DA29-BEF6-810F-5710B3DB5108}"/>
              </a:ext>
            </a:extLst>
          </p:cNvPr>
          <p:cNvSpPr>
            <a:spLocks noGrp="1"/>
          </p:cNvSpPr>
          <p:nvPr>
            <p:ph idx="1"/>
          </p:nvPr>
        </p:nvSpPr>
        <p:spPr/>
        <p:txBody>
          <a:bodyPr>
            <a:normAutofit/>
          </a:bodyPr>
          <a:lstStyle/>
          <a:p>
            <a:pPr marL="514350" indent="-514350">
              <a:buFont typeface="+mj-lt"/>
              <a:buAutoNum type="arabicPeriod"/>
            </a:pPr>
            <a:r>
              <a:rPr lang="en-US" sz="3200" dirty="0"/>
              <a:t> </a:t>
            </a:r>
            <a:r>
              <a:rPr lang="en-US" sz="3200" b="1" dirty="0"/>
              <a:t>Why</a:t>
            </a:r>
            <a:r>
              <a:rPr lang="en-US" sz="3200" dirty="0"/>
              <a:t> do we teach physics to non-scientists?  What are the </a:t>
            </a:r>
            <a:r>
              <a:rPr lang="en-US" sz="3200" b="1" dirty="0"/>
              <a:t>goals</a:t>
            </a:r>
            <a:r>
              <a:rPr lang="en-US" sz="3200" dirty="0"/>
              <a:t>? </a:t>
            </a:r>
          </a:p>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History</a:t>
            </a:r>
            <a:r>
              <a:rPr lang="en-US" sz="3200" dirty="0">
                <a:solidFill>
                  <a:schemeClr val="bg1">
                    <a:lumMod val="50000"/>
                  </a:schemeClr>
                </a:solidFill>
              </a:rPr>
              <a:t> of physics “breadth” courses since the 1970s</a:t>
            </a:r>
          </a:p>
          <a:p>
            <a:pPr marL="514350" indent="-514350">
              <a:buFont typeface="+mj-lt"/>
              <a:buAutoNum type="arabicPeriod"/>
            </a:pPr>
            <a:r>
              <a:rPr lang="en-US" sz="3200" dirty="0">
                <a:solidFill>
                  <a:schemeClr val="bg1">
                    <a:lumMod val="50000"/>
                  </a:schemeClr>
                </a:solidFill>
              </a:rPr>
              <a:t> Active teaching techniques and </a:t>
            </a:r>
            <a:r>
              <a:rPr lang="en-US" sz="3200" b="1" dirty="0">
                <a:solidFill>
                  <a:schemeClr val="bg1">
                    <a:lumMod val="50000"/>
                  </a:schemeClr>
                </a:solidFill>
              </a:rPr>
              <a:t>Assessing Students</a:t>
            </a:r>
          </a:p>
          <a:p>
            <a:pPr marL="514350" indent="-514350">
              <a:buFont typeface="+mj-lt"/>
              <a:buAutoNum type="arabicPeriod"/>
            </a:pPr>
            <a:r>
              <a:rPr lang="en-US" sz="3200" b="1" dirty="0">
                <a:solidFill>
                  <a:schemeClr val="bg1">
                    <a:lumMod val="50000"/>
                  </a:schemeClr>
                </a:solidFill>
              </a:rPr>
              <a:t>University of Toronto </a:t>
            </a:r>
            <a:r>
              <a:rPr lang="en-US" sz="3200" dirty="0">
                <a:solidFill>
                  <a:schemeClr val="bg1">
                    <a:lumMod val="50000"/>
                  </a:schemeClr>
                </a:solidFill>
              </a:rPr>
              <a:t>Physics Breadth Courses</a:t>
            </a:r>
          </a:p>
        </p:txBody>
      </p:sp>
    </p:spTree>
    <p:extLst>
      <p:ext uri="{BB962C8B-B14F-4D97-AF65-F5344CB8AC3E}">
        <p14:creationId xmlns:p14="http://schemas.microsoft.com/office/powerpoint/2010/main" val="761858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26D7AD-BAA5-A5D1-7007-E05B92C24C49}"/>
              </a:ext>
            </a:extLst>
          </p:cNvPr>
          <p:cNvSpPr>
            <a:spLocks noGrp="1"/>
          </p:cNvSpPr>
          <p:nvPr>
            <p:ph idx="1"/>
          </p:nvPr>
        </p:nvSpPr>
        <p:spPr>
          <a:xfrm>
            <a:off x="838200" y="1006608"/>
            <a:ext cx="10515600" cy="5236537"/>
          </a:xfrm>
        </p:spPr>
        <p:txBody>
          <a:bodyPr>
            <a:normAutofit/>
          </a:bodyPr>
          <a:lstStyle/>
          <a:p>
            <a:r>
              <a:rPr lang="en-US" dirty="0"/>
              <a:t>Have them build something real, make a video showing it – I have each student create their own musical instrument using things around the house.  Then they write about that video.</a:t>
            </a:r>
          </a:p>
          <a:p>
            <a:r>
              <a:rPr lang="en-US" dirty="0"/>
              <a:t>Have them write about a hands-on activity or experiment, as opposed to web-based research.</a:t>
            </a:r>
          </a:p>
          <a:p>
            <a:r>
              <a:rPr lang="en-US" dirty="0"/>
              <a:t>Some instructors explicitly allow use of AI to generate a first draft.  Ie: “Use ChatGPT (or another AI) to generate a draft explanation of [physics concept]. Then revise the draft by (a) correcting errors, (b) adding real‐life applications, (c) providing your own reflective commentary.”</a:t>
            </a:r>
          </a:p>
          <a:p>
            <a:r>
              <a:rPr lang="en-US" dirty="0"/>
              <a:t>Some instructors interview each student about their paper – 15 minute “oral exams” to discuss their paper.</a:t>
            </a:r>
          </a:p>
          <a:p>
            <a:pPr marL="0" indent="0">
              <a:buNone/>
            </a:pPr>
            <a:endParaRPr lang="en-US" dirty="0"/>
          </a:p>
        </p:txBody>
      </p:sp>
      <p:sp>
        <p:nvSpPr>
          <p:cNvPr id="6" name="Title 1">
            <a:extLst>
              <a:ext uri="{FF2B5EF4-FFF2-40B4-BE49-F238E27FC236}">
                <a16:creationId xmlns:a16="http://schemas.microsoft.com/office/drawing/2014/main" id="{5C51B714-3D07-A2BE-AEB4-E30CB91DA6E0}"/>
              </a:ext>
            </a:extLst>
          </p:cNvPr>
          <p:cNvSpPr>
            <a:spLocks noGrp="1"/>
          </p:cNvSpPr>
          <p:nvPr>
            <p:ph type="title"/>
          </p:nvPr>
        </p:nvSpPr>
        <p:spPr>
          <a:xfrm>
            <a:off x="269581" y="111553"/>
            <a:ext cx="10515600" cy="664536"/>
          </a:xfrm>
        </p:spPr>
        <p:txBody>
          <a:bodyPr>
            <a:normAutofit fontScale="90000"/>
          </a:bodyPr>
          <a:lstStyle/>
          <a:p>
            <a:r>
              <a:rPr lang="en-CA" dirty="0"/>
              <a:t>Writing Assignments: Suggestions</a:t>
            </a:r>
          </a:p>
        </p:txBody>
      </p:sp>
    </p:spTree>
    <p:extLst>
      <p:ext uri="{BB962C8B-B14F-4D97-AF65-F5344CB8AC3E}">
        <p14:creationId xmlns:p14="http://schemas.microsoft.com/office/powerpoint/2010/main" val="292069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45BB5-A81A-D371-70AD-D26B03654A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662B1-782A-482D-1342-05F1D5A59382}"/>
              </a:ext>
            </a:extLst>
          </p:cNvPr>
          <p:cNvSpPr>
            <a:spLocks noGrp="1"/>
          </p:cNvSpPr>
          <p:nvPr>
            <p:ph idx="1"/>
          </p:nvPr>
        </p:nvSpPr>
        <p:spPr>
          <a:xfrm>
            <a:off x="699887" y="878237"/>
            <a:ext cx="10515600" cy="4811658"/>
          </a:xfrm>
        </p:spPr>
        <p:txBody>
          <a:bodyPr>
            <a:normAutofit/>
          </a:bodyPr>
          <a:lstStyle/>
          <a:p>
            <a:r>
              <a:rPr lang="en-US" dirty="0"/>
              <a:t>University of Calgary has a web-site called “Maximizing Learning with Effective GenAI Prompt Writing”.</a:t>
            </a:r>
          </a:p>
          <a:p>
            <a:r>
              <a:rPr lang="en-US" dirty="0"/>
              <a:t>The idea is to actually teach them how to write using AI – for example, instruction on the practice of writing prompts.</a:t>
            </a:r>
          </a:p>
          <a:p>
            <a:r>
              <a:rPr lang="en-US" dirty="0"/>
              <a:t>According to </a:t>
            </a:r>
            <a:r>
              <a:rPr lang="en-US" dirty="0" err="1"/>
              <a:t>Oppenlaender</a:t>
            </a:r>
            <a:r>
              <a:rPr lang="en-US" dirty="0"/>
              <a:t> et al. (2023), “prompt engineering is iterative and interactive — a dialogue between humans and AI in an act of co-creation.”</a:t>
            </a:r>
          </a:p>
          <a:p>
            <a:endParaRPr lang="en-US" dirty="0"/>
          </a:p>
        </p:txBody>
      </p:sp>
      <p:sp>
        <p:nvSpPr>
          <p:cNvPr id="6" name="Title 1">
            <a:extLst>
              <a:ext uri="{FF2B5EF4-FFF2-40B4-BE49-F238E27FC236}">
                <a16:creationId xmlns:a16="http://schemas.microsoft.com/office/drawing/2014/main" id="{AA8AF273-15C0-A2AC-D8C4-35EBC6B69411}"/>
              </a:ext>
            </a:extLst>
          </p:cNvPr>
          <p:cNvSpPr>
            <a:spLocks noGrp="1"/>
          </p:cNvSpPr>
          <p:nvPr>
            <p:ph type="title"/>
          </p:nvPr>
        </p:nvSpPr>
        <p:spPr>
          <a:xfrm>
            <a:off x="269581" y="111553"/>
            <a:ext cx="10515600" cy="664536"/>
          </a:xfrm>
        </p:spPr>
        <p:txBody>
          <a:bodyPr>
            <a:normAutofit fontScale="90000"/>
          </a:bodyPr>
          <a:lstStyle/>
          <a:p>
            <a:r>
              <a:rPr lang="en-CA" dirty="0"/>
              <a:t>Writing Assignments</a:t>
            </a:r>
          </a:p>
        </p:txBody>
      </p:sp>
      <p:pic>
        <p:nvPicPr>
          <p:cNvPr id="4" name="Picture 3">
            <a:extLst>
              <a:ext uri="{FF2B5EF4-FFF2-40B4-BE49-F238E27FC236}">
                <a16:creationId xmlns:a16="http://schemas.microsoft.com/office/drawing/2014/main" id="{D1922886-0F49-74F2-6244-6EBCF5971AA0}"/>
              </a:ext>
            </a:extLst>
          </p:cNvPr>
          <p:cNvPicPr>
            <a:picLocks noChangeAspect="1"/>
          </p:cNvPicPr>
          <p:nvPr/>
        </p:nvPicPr>
        <p:blipFill>
          <a:blip r:embed="rId2"/>
          <a:stretch>
            <a:fillRect/>
          </a:stretch>
        </p:blipFill>
        <p:spPr>
          <a:xfrm>
            <a:off x="2250836" y="3976443"/>
            <a:ext cx="7029501" cy="1133483"/>
          </a:xfrm>
          <a:prstGeom prst="rect">
            <a:avLst/>
          </a:prstGeom>
        </p:spPr>
      </p:pic>
      <p:pic>
        <p:nvPicPr>
          <p:cNvPr id="7" name="Picture 6">
            <a:extLst>
              <a:ext uri="{FF2B5EF4-FFF2-40B4-BE49-F238E27FC236}">
                <a16:creationId xmlns:a16="http://schemas.microsoft.com/office/drawing/2014/main" id="{FFAB7B6E-B464-61D0-F7FC-2F0A1A7FDB0D}"/>
              </a:ext>
            </a:extLst>
          </p:cNvPr>
          <p:cNvPicPr>
            <a:picLocks noChangeAspect="1"/>
          </p:cNvPicPr>
          <p:nvPr/>
        </p:nvPicPr>
        <p:blipFill>
          <a:blip r:embed="rId3"/>
          <a:stretch>
            <a:fillRect/>
          </a:stretch>
        </p:blipFill>
        <p:spPr>
          <a:xfrm>
            <a:off x="2250836" y="5346262"/>
            <a:ext cx="7029501" cy="1400185"/>
          </a:xfrm>
          <a:prstGeom prst="rect">
            <a:avLst/>
          </a:prstGeom>
        </p:spPr>
      </p:pic>
    </p:spTree>
    <p:extLst>
      <p:ext uri="{BB962C8B-B14F-4D97-AF65-F5344CB8AC3E}">
        <p14:creationId xmlns:p14="http://schemas.microsoft.com/office/powerpoint/2010/main" val="39957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96CA-4934-71D8-81BB-92D17799A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781F9-474D-5392-19C9-3FB0A5108E10}"/>
              </a:ext>
            </a:extLst>
          </p:cNvPr>
          <p:cNvSpPr>
            <a:spLocks noGrp="1"/>
          </p:cNvSpPr>
          <p:nvPr>
            <p:ph type="title"/>
          </p:nvPr>
        </p:nvSpPr>
        <p:spPr/>
        <p:txBody>
          <a:bodyPr/>
          <a:lstStyle/>
          <a:p>
            <a:r>
              <a:rPr lang="en-US" dirty="0"/>
              <a:t>Outline of today’s talk</a:t>
            </a:r>
          </a:p>
        </p:txBody>
      </p:sp>
      <p:sp>
        <p:nvSpPr>
          <p:cNvPr id="3" name="Content Placeholder 2">
            <a:extLst>
              <a:ext uri="{FF2B5EF4-FFF2-40B4-BE49-F238E27FC236}">
                <a16:creationId xmlns:a16="http://schemas.microsoft.com/office/drawing/2014/main" id="{B48BC3B4-7853-E6D4-C256-1DF66860B364}"/>
              </a:ext>
            </a:extLst>
          </p:cNvPr>
          <p:cNvSpPr>
            <a:spLocks noGrp="1"/>
          </p:cNvSpPr>
          <p:nvPr>
            <p:ph idx="1"/>
          </p:nvPr>
        </p:nvSpPr>
        <p:spPr/>
        <p:txBody>
          <a:bodyPr>
            <a:normAutofit/>
          </a:bodyPr>
          <a:lstStyle/>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Why</a:t>
            </a:r>
            <a:r>
              <a:rPr lang="en-US" sz="3200" dirty="0">
                <a:solidFill>
                  <a:schemeClr val="bg1">
                    <a:lumMod val="50000"/>
                  </a:schemeClr>
                </a:solidFill>
              </a:rPr>
              <a:t> do we teach physics to non-scientists?  What are the </a:t>
            </a:r>
            <a:r>
              <a:rPr lang="en-US" sz="3200" b="1" dirty="0">
                <a:solidFill>
                  <a:schemeClr val="bg1">
                    <a:lumMod val="50000"/>
                  </a:schemeClr>
                </a:solidFill>
              </a:rPr>
              <a:t>goals</a:t>
            </a:r>
            <a:r>
              <a:rPr lang="en-US" sz="3200" dirty="0">
                <a:solidFill>
                  <a:schemeClr val="bg1">
                    <a:lumMod val="50000"/>
                  </a:schemeClr>
                </a:solidFill>
              </a:rPr>
              <a:t>? </a:t>
            </a:r>
          </a:p>
          <a:p>
            <a:pPr marL="514350" indent="-514350">
              <a:buFont typeface="+mj-lt"/>
              <a:buAutoNum type="arabicPeriod"/>
            </a:pPr>
            <a:r>
              <a:rPr lang="en-US" sz="3200" dirty="0">
                <a:solidFill>
                  <a:schemeClr val="bg1">
                    <a:lumMod val="50000"/>
                  </a:schemeClr>
                </a:solidFill>
              </a:rPr>
              <a:t> </a:t>
            </a:r>
            <a:r>
              <a:rPr lang="en-US" sz="3200" b="1" dirty="0">
                <a:solidFill>
                  <a:schemeClr val="bg1">
                    <a:lumMod val="50000"/>
                  </a:schemeClr>
                </a:solidFill>
              </a:rPr>
              <a:t>History</a:t>
            </a:r>
            <a:r>
              <a:rPr lang="en-US" sz="3200" dirty="0">
                <a:solidFill>
                  <a:schemeClr val="bg1">
                    <a:lumMod val="50000"/>
                  </a:schemeClr>
                </a:solidFill>
              </a:rPr>
              <a:t> of physics “breadth” courses since the 1970s</a:t>
            </a:r>
          </a:p>
          <a:p>
            <a:pPr marL="514350" indent="-514350">
              <a:buFont typeface="+mj-lt"/>
              <a:buAutoNum type="arabicPeriod"/>
            </a:pPr>
            <a:r>
              <a:rPr lang="en-US" sz="3200" dirty="0">
                <a:solidFill>
                  <a:schemeClr val="bg1">
                    <a:lumMod val="50000"/>
                  </a:schemeClr>
                </a:solidFill>
              </a:rPr>
              <a:t> Active teaching techniques and </a:t>
            </a:r>
            <a:r>
              <a:rPr lang="en-US" sz="3200" b="1" dirty="0">
                <a:solidFill>
                  <a:schemeClr val="bg1">
                    <a:lumMod val="50000"/>
                  </a:schemeClr>
                </a:solidFill>
              </a:rPr>
              <a:t>Assessing Students</a:t>
            </a:r>
          </a:p>
          <a:p>
            <a:pPr marL="514350" indent="-514350">
              <a:buFont typeface="+mj-lt"/>
              <a:buAutoNum type="arabicPeriod"/>
            </a:pPr>
            <a:r>
              <a:rPr lang="en-US" sz="3200" b="1" dirty="0"/>
              <a:t>University of Toronto </a:t>
            </a:r>
            <a:r>
              <a:rPr lang="en-US" sz="3200" dirty="0"/>
              <a:t>Physics Breadth Courses</a:t>
            </a:r>
          </a:p>
        </p:txBody>
      </p:sp>
    </p:spTree>
    <p:extLst>
      <p:ext uri="{BB962C8B-B14F-4D97-AF65-F5344CB8AC3E}">
        <p14:creationId xmlns:p14="http://schemas.microsoft.com/office/powerpoint/2010/main" val="565958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311D9-33C1-B179-CF1D-1C074B88A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ECE46-7090-F671-FF56-62545721B7D3}"/>
              </a:ext>
            </a:extLst>
          </p:cNvPr>
          <p:cNvSpPr>
            <a:spLocks noGrp="1"/>
          </p:cNvSpPr>
          <p:nvPr>
            <p:ph type="title"/>
          </p:nvPr>
        </p:nvSpPr>
        <p:spPr>
          <a:xfrm>
            <a:off x="324465" y="403940"/>
            <a:ext cx="10515600" cy="829494"/>
          </a:xfrm>
        </p:spPr>
        <p:txBody>
          <a:bodyPr>
            <a:normAutofit/>
          </a:bodyPr>
          <a:lstStyle/>
          <a:p>
            <a:r>
              <a:rPr lang="en-CA" i="1" dirty="0">
                <a:solidFill>
                  <a:srgbClr val="25355A"/>
                </a:solidFill>
                <a:latin typeface="Arial" panose="020B0604020202020204" pitchFamily="34" charset="0"/>
                <a:cs typeface="Arial" panose="020B0604020202020204" pitchFamily="34" charset="0"/>
              </a:rPr>
              <a:t>Big</a:t>
            </a:r>
            <a:r>
              <a:rPr lang="en-CA" dirty="0">
                <a:solidFill>
                  <a:srgbClr val="25355A"/>
                </a:solidFill>
                <a:latin typeface="Arial" panose="020B0604020202020204" pitchFamily="34" charset="0"/>
                <a:cs typeface="Arial" panose="020B0604020202020204" pitchFamily="34" charset="0"/>
              </a:rPr>
              <a:t> Breadth courses at U of T Physics</a:t>
            </a:r>
          </a:p>
        </p:txBody>
      </p:sp>
      <p:sp>
        <p:nvSpPr>
          <p:cNvPr id="3" name="Content Placeholder 2">
            <a:extLst>
              <a:ext uri="{FF2B5EF4-FFF2-40B4-BE49-F238E27FC236}">
                <a16:creationId xmlns:a16="http://schemas.microsoft.com/office/drawing/2014/main" id="{491DF124-56DA-15F3-65A8-1A1CA8C284FC}"/>
              </a:ext>
            </a:extLst>
          </p:cNvPr>
          <p:cNvSpPr>
            <a:spLocks noGrp="1"/>
          </p:cNvSpPr>
          <p:nvPr>
            <p:ph idx="1"/>
          </p:nvPr>
        </p:nvSpPr>
        <p:spPr>
          <a:xfrm>
            <a:off x="324465" y="1403131"/>
            <a:ext cx="11297264" cy="5051514"/>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There are three unlimited-enrolment breadth courses offered at U of T downtown campus, each of which draws about 300 students per year:</a:t>
            </a:r>
          </a:p>
          <a:p>
            <a:pPr>
              <a:lnSpc>
                <a:spcPct val="100000"/>
              </a:lnSpc>
            </a:pPr>
            <a:r>
              <a:rPr lang="en-US" sz="2400" dirty="0">
                <a:solidFill>
                  <a:srgbClr val="25355A"/>
                </a:solidFill>
                <a:latin typeface="Arial" panose="020B0604020202020204" pitchFamily="34" charset="0"/>
                <a:cs typeface="Arial" panose="020B0604020202020204" pitchFamily="34" charset="0"/>
              </a:rPr>
              <a:t>PHY100 – </a:t>
            </a:r>
            <a:r>
              <a:rPr lang="en-US" sz="2400" b="1" dirty="0">
                <a:solidFill>
                  <a:srgbClr val="25355A"/>
                </a:solidFill>
                <a:latin typeface="Arial" panose="020B0604020202020204" pitchFamily="34" charset="0"/>
                <a:cs typeface="Arial" panose="020B0604020202020204" pitchFamily="34" charset="0"/>
              </a:rPr>
              <a:t>The Magic of Physics </a:t>
            </a:r>
            <a:r>
              <a:rPr lang="en-US" sz="2400" dirty="0">
                <a:solidFill>
                  <a:srgbClr val="25355A"/>
                </a:solidFill>
                <a:latin typeface="Arial" panose="020B0604020202020204" pitchFamily="34" charset="0"/>
                <a:cs typeface="Arial" panose="020B0604020202020204" pitchFamily="34" charset="0"/>
              </a:rPr>
              <a:t>– survey of classical + modern physics, 250 students per year</a:t>
            </a:r>
          </a:p>
          <a:p>
            <a:pPr>
              <a:lnSpc>
                <a:spcPct val="100000"/>
              </a:lnSpc>
            </a:pPr>
            <a:r>
              <a:rPr lang="en-US" sz="2400" dirty="0">
                <a:solidFill>
                  <a:srgbClr val="25355A"/>
                </a:solidFill>
                <a:latin typeface="Arial" panose="020B0604020202020204" pitchFamily="34" charset="0"/>
                <a:cs typeface="Arial" panose="020B0604020202020204" pitchFamily="34" charset="0"/>
              </a:rPr>
              <a:t>PHY205 – </a:t>
            </a:r>
            <a:r>
              <a:rPr lang="en-US" sz="2400" b="1" dirty="0">
                <a:solidFill>
                  <a:srgbClr val="25355A"/>
                </a:solidFill>
                <a:latin typeface="Arial" panose="020B0604020202020204" pitchFamily="34" charset="0"/>
                <a:cs typeface="Arial" panose="020B0604020202020204" pitchFamily="34" charset="0"/>
              </a:rPr>
              <a:t>The Physics of Everyday Life </a:t>
            </a:r>
            <a:r>
              <a:rPr lang="en-US" sz="2400" dirty="0">
                <a:solidFill>
                  <a:srgbClr val="25355A"/>
                </a:solidFill>
                <a:latin typeface="Arial" panose="020B0604020202020204" pitchFamily="34" charset="0"/>
                <a:cs typeface="Arial" panose="020B0604020202020204" pitchFamily="34" charset="0"/>
              </a:rPr>
              <a:t>– Conceptual course using everyday objects (cars, weather, appliances, etc.) to teach underlying physics, 250 students per year</a:t>
            </a:r>
          </a:p>
          <a:p>
            <a:pPr>
              <a:lnSpc>
                <a:spcPct val="100000"/>
              </a:lnSpc>
            </a:pPr>
            <a:r>
              <a:rPr lang="en-US" sz="2400" dirty="0">
                <a:solidFill>
                  <a:srgbClr val="25355A"/>
                </a:solidFill>
                <a:latin typeface="Arial" panose="020B0604020202020204" pitchFamily="34" charset="0"/>
                <a:cs typeface="Arial" panose="020B0604020202020204" pitchFamily="34" charset="0"/>
              </a:rPr>
              <a:t>PHY207 – </a:t>
            </a:r>
            <a:r>
              <a:rPr lang="en-US" sz="2400" b="1" dirty="0">
                <a:solidFill>
                  <a:srgbClr val="25355A"/>
                </a:solidFill>
                <a:latin typeface="Arial" panose="020B0604020202020204" pitchFamily="34" charset="0"/>
                <a:cs typeface="Arial" panose="020B0604020202020204" pitchFamily="34" charset="0"/>
              </a:rPr>
              <a:t>The Physics of Music </a:t>
            </a:r>
            <a:r>
              <a:rPr lang="en-US" sz="2400" dirty="0">
                <a:solidFill>
                  <a:srgbClr val="25355A"/>
                </a:solidFill>
                <a:latin typeface="Arial" panose="020B0604020202020204" pitchFamily="34" charset="0"/>
                <a:cs typeface="Arial" panose="020B0604020202020204" pitchFamily="34" charset="0"/>
              </a:rPr>
              <a:t>–oscillations, waves, hearing, musical scales, instruments, digital audio, 330 students per year.</a:t>
            </a:r>
          </a:p>
          <a:p>
            <a:pPr>
              <a:lnSpc>
                <a:spcPct val="100000"/>
              </a:lnSpc>
            </a:pPr>
            <a:r>
              <a:rPr lang="en-US" sz="2400" dirty="0">
                <a:solidFill>
                  <a:srgbClr val="25355A"/>
                </a:solidFill>
                <a:latin typeface="Arial" panose="020B0604020202020204" pitchFamily="34" charset="0"/>
                <a:cs typeface="Arial" panose="020B0604020202020204" pitchFamily="34" charset="0"/>
              </a:rPr>
              <a:t>We use the “200” numbers, even though these are open to first years and have no prerequisites, because U of T limits the number of 100-series courses that can contribute to graduation requirements.</a:t>
            </a:r>
            <a:endParaRPr lang="en-CA" sz="2400" dirty="0">
              <a:solidFill>
                <a:srgbClr val="2535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69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2D0BD-16E8-E236-6401-01EDE9D01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B3F95-00FF-FBC1-4223-BB1F414973B4}"/>
              </a:ext>
            </a:extLst>
          </p:cNvPr>
          <p:cNvSpPr>
            <a:spLocks noGrp="1"/>
          </p:cNvSpPr>
          <p:nvPr>
            <p:ph type="title"/>
          </p:nvPr>
        </p:nvSpPr>
        <p:spPr>
          <a:xfrm>
            <a:off x="324465" y="403940"/>
            <a:ext cx="10515600" cy="829494"/>
          </a:xfrm>
        </p:spPr>
        <p:txBody>
          <a:bodyPr>
            <a:normAutofit/>
          </a:bodyPr>
          <a:lstStyle/>
          <a:p>
            <a:r>
              <a:rPr lang="en-CA" i="1" dirty="0">
                <a:solidFill>
                  <a:srgbClr val="25355A"/>
                </a:solidFill>
                <a:latin typeface="Arial" panose="020B0604020202020204" pitchFamily="34" charset="0"/>
                <a:cs typeface="Arial" panose="020B0604020202020204" pitchFamily="34" charset="0"/>
              </a:rPr>
              <a:t>Small</a:t>
            </a:r>
            <a:r>
              <a:rPr lang="en-CA" dirty="0">
                <a:solidFill>
                  <a:srgbClr val="25355A"/>
                </a:solidFill>
                <a:latin typeface="Arial" panose="020B0604020202020204" pitchFamily="34" charset="0"/>
                <a:cs typeface="Arial" panose="020B0604020202020204" pitchFamily="34" charset="0"/>
              </a:rPr>
              <a:t> Breadth courses at U of T Physics</a:t>
            </a:r>
          </a:p>
        </p:txBody>
      </p:sp>
      <p:sp>
        <p:nvSpPr>
          <p:cNvPr id="3" name="Content Placeholder 2">
            <a:extLst>
              <a:ext uri="{FF2B5EF4-FFF2-40B4-BE49-F238E27FC236}">
                <a16:creationId xmlns:a16="http://schemas.microsoft.com/office/drawing/2014/main" id="{D451EB44-5D87-DC46-52AF-5CB04717F0E9}"/>
              </a:ext>
            </a:extLst>
          </p:cNvPr>
          <p:cNvSpPr>
            <a:spLocks noGrp="1"/>
          </p:cNvSpPr>
          <p:nvPr>
            <p:ph idx="1"/>
          </p:nvPr>
        </p:nvSpPr>
        <p:spPr>
          <a:xfrm>
            <a:off x="324465" y="1403131"/>
            <a:ext cx="11297264" cy="5051514"/>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Faculty of Arts and Science requires every department to offer three “seminar-style” first-year courses which must limit to 25 students.  We offer: </a:t>
            </a:r>
          </a:p>
          <a:p>
            <a:pPr>
              <a:lnSpc>
                <a:spcPct val="100000"/>
              </a:lnSpc>
            </a:pPr>
            <a:r>
              <a:rPr lang="en-US" sz="2400" dirty="0">
                <a:solidFill>
                  <a:srgbClr val="25355A"/>
                </a:solidFill>
                <a:latin typeface="Arial" panose="020B0604020202020204" pitchFamily="34" charset="0"/>
                <a:cs typeface="Arial" panose="020B0604020202020204" pitchFamily="34" charset="0"/>
              </a:rPr>
              <a:t>PHY196 – </a:t>
            </a:r>
            <a:r>
              <a:rPr lang="en-US" sz="2400" b="1" dirty="0">
                <a:solidFill>
                  <a:srgbClr val="25355A"/>
                </a:solidFill>
                <a:latin typeface="Arial" panose="020B0604020202020204" pitchFamily="34" charset="0"/>
                <a:cs typeface="Arial" panose="020B0604020202020204" pitchFamily="34" charset="0"/>
              </a:rPr>
              <a:t>Emergence in Nature </a:t>
            </a:r>
            <a:r>
              <a:rPr lang="en-US" sz="2400" dirty="0">
                <a:solidFill>
                  <a:srgbClr val="25355A"/>
                </a:solidFill>
                <a:latin typeface="Arial" panose="020B0604020202020204" pitchFamily="34" charset="0"/>
                <a:cs typeface="Arial" panose="020B0604020202020204" pitchFamily="34" charset="0"/>
              </a:rPr>
              <a:t>– chaos in nonlinear systems, spontaneous pattern formation</a:t>
            </a:r>
          </a:p>
          <a:p>
            <a:pPr>
              <a:lnSpc>
                <a:spcPct val="100000"/>
              </a:lnSpc>
            </a:pPr>
            <a:r>
              <a:rPr lang="en-US" sz="2400" dirty="0">
                <a:solidFill>
                  <a:srgbClr val="25355A"/>
                </a:solidFill>
                <a:latin typeface="Arial" panose="020B0604020202020204" pitchFamily="34" charset="0"/>
                <a:cs typeface="Arial" panose="020B0604020202020204" pitchFamily="34" charset="0"/>
              </a:rPr>
              <a:t>PHY197 – </a:t>
            </a:r>
            <a:r>
              <a:rPr lang="en-US" sz="2400" b="1" dirty="0">
                <a:solidFill>
                  <a:srgbClr val="25355A"/>
                </a:solidFill>
                <a:latin typeface="Arial" panose="020B0604020202020204" pitchFamily="34" charset="0"/>
                <a:cs typeface="Arial" panose="020B0604020202020204" pitchFamily="34" charset="0"/>
              </a:rPr>
              <a:t>Modern Physics for the Curious </a:t>
            </a:r>
            <a:r>
              <a:rPr lang="en-US" sz="2400" dirty="0">
                <a:solidFill>
                  <a:srgbClr val="25355A"/>
                </a:solidFill>
                <a:latin typeface="Arial" panose="020B0604020202020204" pitchFamily="34" charset="0"/>
                <a:cs typeface="Arial" panose="020B0604020202020204" pitchFamily="34" charset="0"/>
              </a:rPr>
              <a:t>– relativity, quantum physics, unification forces, string theory, and big bang cosmology</a:t>
            </a:r>
          </a:p>
          <a:p>
            <a:pPr>
              <a:lnSpc>
                <a:spcPct val="100000"/>
              </a:lnSpc>
            </a:pPr>
            <a:r>
              <a:rPr lang="en-US" sz="2400" dirty="0">
                <a:solidFill>
                  <a:srgbClr val="25355A"/>
                </a:solidFill>
                <a:latin typeface="Arial" panose="020B0604020202020204" pitchFamily="34" charset="0"/>
                <a:cs typeface="Arial" panose="020B0604020202020204" pitchFamily="34" charset="0"/>
              </a:rPr>
              <a:t>PHY199 – </a:t>
            </a:r>
            <a:r>
              <a:rPr lang="en-US" sz="2400" b="1" dirty="0">
                <a:solidFill>
                  <a:srgbClr val="25355A"/>
                </a:solidFill>
                <a:latin typeface="Arial" panose="020B0604020202020204" pitchFamily="34" charset="0"/>
                <a:cs typeface="Arial" panose="020B0604020202020204" pitchFamily="34" charset="0"/>
              </a:rPr>
              <a:t>Dark Matter and Dark Energy are the New Black </a:t>
            </a:r>
            <a:r>
              <a:rPr lang="en-US" sz="2400" dirty="0">
                <a:solidFill>
                  <a:srgbClr val="25355A"/>
                </a:solidFill>
                <a:latin typeface="Arial" panose="020B0604020202020204" pitchFamily="34" charset="0"/>
                <a:cs typeface="Arial" panose="020B0604020202020204" pitchFamily="34" charset="0"/>
              </a:rPr>
              <a:t>– the hypotheses of dark matter and dark energy, and the debates about what might really be going on. </a:t>
            </a:r>
          </a:p>
          <a:p>
            <a:pPr>
              <a:lnSpc>
                <a:spcPct val="100000"/>
              </a:lnSpc>
            </a:pPr>
            <a:r>
              <a:rPr lang="en-US" sz="2400" dirty="0">
                <a:solidFill>
                  <a:srgbClr val="25355A"/>
                </a:solidFill>
                <a:latin typeface="Arial" panose="020B0604020202020204" pitchFamily="34" charset="0"/>
                <a:cs typeface="Arial" panose="020B0604020202020204" pitchFamily="34" charset="0"/>
              </a:rPr>
              <a:t>We also teach ENV238 </a:t>
            </a:r>
            <a:r>
              <a:rPr lang="en-US" sz="2400" b="1" dirty="0">
                <a:solidFill>
                  <a:srgbClr val="25355A"/>
                </a:solidFill>
                <a:latin typeface="Arial" panose="020B0604020202020204" pitchFamily="34" charset="0"/>
                <a:cs typeface="Arial" panose="020B0604020202020204" pitchFamily="34" charset="0"/>
              </a:rPr>
              <a:t>Physics of the Changing Environment </a:t>
            </a:r>
            <a:r>
              <a:rPr lang="en-US" sz="2400" dirty="0">
                <a:solidFill>
                  <a:srgbClr val="25355A"/>
                </a:solidFill>
                <a:latin typeface="Arial" panose="020B0604020202020204" pitchFamily="34" charset="0"/>
                <a:cs typeface="Arial" panose="020B0604020202020204" pitchFamily="34" charset="0"/>
              </a:rPr>
              <a:t>to about 40 students per year, as part of the School of the Environment.</a:t>
            </a:r>
            <a:endParaRPr lang="en-CA" sz="2400" dirty="0">
              <a:solidFill>
                <a:srgbClr val="2535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0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80D1-9833-83D2-E842-C6941B724A39}"/>
              </a:ext>
            </a:extLst>
          </p:cNvPr>
          <p:cNvSpPr>
            <a:spLocks noGrp="1"/>
          </p:cNvSpPr>
          <p:nvPr>
            <p:ph type="title"/>
          </p:nvPr>
        </p:nvSpPr>
        <p:spPr>
          <a:xfrm>
            <a:off x="838200" y="0"/>
            <a:ext cx="10515600" cy="870551"/>
          </a:xfrm>
        </p:spPr>
        <p:txBody>
          <a:bodyPr/>
          <a:lstStyle/>
          <a:p>
            <a:r>
              <a:rPr lang="en-US" dirty="0"/>
              <a:t>The Physics of Music</a:t>
            </a:r>
          </a:p>
        </p:txBody>
      </p:sp>
      <p:sp>
        <p:nvSpPr>
          <p:cNvPr id="3" name="Content Placeholder 2">
            <a:extLst>
              <a:ext uri="{FF2B5EF4-FFF2-40B4-BE49-F238E27FC236}">
                <a16:creationId xmlns:a16="http://schemas.microsoft.com/office/drawing/2014/main" id="{ECD7D4CF-72D1-3BE3-7D78-9652EC836770}"/>
              </a:ext>
            </a:extLst>
          </p:cNvPr>
          <p:cNvSpPr>
            <a:spLocks noGrp="1"/>
          </p:cNvSpPr>
          <p:nvPr>
            <p:ph idx="1"/>
          </p:nvPr>
        </p:nvSpPr>
        <p:spPr>
          <a:xfrm>
            <a:off x="271272" y="870551"/>
            <a:ext cx="6376416" cy="2511586"/>
          </a:xfrm>
        </p:spPr>
        <p:txBody>
          <a:bodyPr>
            <a:normAutofit fontScale="92500"/>
          </a:bodyPr>
          <a:lstStyle/>
          <a:p>
            <a:r>
              <a:rPr lang="en-US" dirty="0"/>
              <a:t>This was the first online course taught in physics at U of T.  I started developing it in 2016 and first taught it in 2018.</a:t>
            </a:r>
          </a:p>
          <a:p>
            <a:r>
              <a:rPr lang="en-US" dirty="0"/>
              <a:t>I couldn’t find a good textbook that incorporated “A Middle Way” of math and doing practice, while not going too deep.</a:t>
            </a:r>
          </a:p>
        </p:txBody>
      </p:sp>
      <p:pic>
        <p:nvPicPr>
          <p:cNvPr id="4" name="The Physics of Music">
            <a:hlinkClick r:id="" action="ppaction://media"/>
            <a:extLst>
              <a:ext uri="{FF2B5EF4-FFF2-40B4-BE49-F238E27FC236}">
                <a16:creationId xmlns:a16="http://schemas.microsoft.com/office/drawing/2014/main" id="{64B386B1-197B-E9A2-AD19-176CEF7E60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40880" y="0"/>
            <a:ext cx="5151120" cy="2897505"/>
          </a:xfrm>
          <a:prstGeom prst="rect">
            <a:avLst/>
          </a:prstGeom>
        </p:spPr>
      </p:pic>
      <p:sp>
        <p:nvSpPr>
          <p:cNvPr id="5" name="Content Placeholder 2">
            <a:extLst>
              <a:ext uri="{FF2B5EF4-FFF2-40B4-BE49-F238E27FC236}">
                <a16:creationId xmlns:a16="http://schemas.microsoft.com/office/drawing/2014/main" id="{F09C6CD3-DA4F-C868-1722-4275CECA85DE}"/>
              </a:ext>
            </a:extLst>
          </p:cNvPr>
          <p:cNvSpPr txBox="1">
            <a:spLocks/>
          </p:cNvSpPr>
          <p:nvPr/>
        </p:nvSpPr>
        <p:spPr>
          <a:xfrm>
            <a:off x="271272" y="3474720"/>
            <a:ext cx="10853928" cy="28292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 I wrote a textbook; it is not yet published but it is my original content (with a coauthor), and is offered mainly in an online interactive format.</a:t>
            </a:r>
          </a:p>
          <a:p>
            <a:r>
              <a:rPr lang="en-US" sz="2400" dirty="0"/>
              <a:t>12 chapters, each with full </a:t>
            </a:r>
            <a:r>
              <a:rPr lang="en-US" sz="2400" dirty="0" err="1"/>
              <a:t>colour</a:t>
            </a:r>
            <a:r>
              <a:rPr lang="en-US" sz="2400" dirty="0"/>
              <a:t> figures and animations, interactive examples, end-of-chapter questions with complete solutions and problems with no solutions provided (Instructors Guides available).  There are over 70 “lecture videos” also provided.</a:t>
            </a:r>
          </a:p>
          <a:p>
            <a:r>
              <a:rPr lang="en-US" sz="2400" dirty="0"/>
              <a:t>It will also soon be available as a big black and white PDF – about 350 pages.  I’ve printed out the first 5 chapters if you’re interested.</a:t>
            </a:r>
          </a:p>
        </p:txBody>
      </p:sp>
    </p:spTree>
    <p:extLst>
      <p:ext uri="{BB962C8B-B14F-4D97-AF65-F5344CB8AC3E}">
        <p14:creationId xmlns:p14="http://schemas.microsoft.com/office/powerpoint/2010/main" val="16077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BF64D8-8C7D-577F-EB8D-025850C397D4}"/>
              </a:ext>
            </a:extLst>
          </p:cNvPr>
          <p:cNvPicPr>
            <a:picLocks noGrp="1" noChangeAspect="1"/>
          </p:cNvPicPr>
          <p:nvPr>
            <p:ph idx="1"/>
          </p:nvPr>
        </p:nvPicPr>
        <p:blipFill>
          <a:blip r:embed="rId2"/>
          <a:stretch>
            <a:fillRect/>
          </a:stretch>
        </p:blipFill>
        <p:spPr>
          <a:xfrm>
            <a:off x="735192" y="163727"/>
            <a:ext cx="10898489" cy="6530546"/>
          </a:xfrm>
          <a:prstGeom prst="rect">
            <a:avLst/>
          </a:prstGeom>
        </p:spPr>
      </p:pic>
      <p:pic>
        <p:nvPicPr>
          <p:cNvPr id="7" name="Picture 6">
            <a:extLst>
              <a:ext uri="{FF2B5EF4-FFF2-40B4-BE49-F238E27FC236}">
                <a16:creationId xmlns:a16="http://schemas.microsoft.com/office/drawing/2014/main" id="{97FE03F0-67BF-2D2D-6A9B-62DFB7619A2D}"/>
              </a:ext>
            </a:extLst>
          </p:cNvPr>
          <p:cNvPicPr>
            <a:picLocks noChangeAspect="1"/>
          </p:cNvPicPr>
          <p:nvPr/>
        </p:nvPicPr>
        <p:blipFill>
          <a:blip r:embed="rId3"/>
          <a:stretch>
            <a:fillRect/>
          </a:stretch>
        </p:blipFill>
        <p:spPr>
          <a:xfrm>
            <a:off x="205273" y="2533134"/>
            <a:ext cx="2470010" cy="4161139"/>
          </a:xfrm>
          <a:prstGeom prst="rect">
            <a:avLst/>
          </a:prstGeom>
        </p:spPr>
      </p:pic>
      <p:pic>
        <p:nvPicPr>
          <p:cNvPr id="9" name="Picture 8">
            <a:extLst>
              <a:ext uri="{FF2B5EF4-FFF2-40B4-BE49-F238E27FC236}">
                <a16:creationId xmlns:a16="http://schemas.microsoft.com/office/drawing/2014/main" id="{361DF269-1C18-1B0F-8974-9105725E317E}"/>
              </a:ext>
            </a:extLst>
          </p:cNvPr>
          <p:cNvPicPr>
            <a:picLocks noChangeAspect="1"/>
          </p:cNvPicPr>
          <p:nvPr/>
        </p:nvPicPr>
        <p:blipFill>
          <a:blip r:embed="rId4"/>
          <a:stretch>
            <a:fillRect/>
          </a:stretch>
        </p:blipFill>
        <p:spPr>
          <a:xfrm>
            <a:off x="2812548" y="3500050"/>
            <a:ext cx="2473475" cy="3194223"/>
          </a:xfrm>
          <a:prstGeom prst="rect">
            <a:avLst/>
          </a:prstGeom>
        </p:spPr>
      </p:pic>
    </p:spTree>
    <p:extLst>
      <p:ext uri="{BB962C8B-B14F-4D97-AF65-F5344CB8AC3E}">
        <p14:creationId xmlns:p14="http://schemas.microsoft.com/office/powerpoint/2010/main" val="227876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EDB8BF-29BC-4F44-130A-CA2509AB4067}"/>
              </a:ext>
            </a:extLst>
          </p:cNvPr>
          <p:cNvSpPr>
            <a:spLocks noGrp="1"/>
          </p:cNvSpPr>
          <p:nvPr>
            <p:ph type="subTitle" idx="1"/>
          </p:nvPr>
        </p:nvSpPr>
        <p:spPr>
          <a:xfrm>
            <a:off x="7004632" y="1177646"/>
            <a:ext cx="4513196" cy="958466"/>
          </a:xfrm>
        </p:spPr>
        <p:txBody>
          <a:bodyPr>
            <a:noAutofit/>
          </a:bodyPr>
          <a:lstStyle/>
          <a:p>
            <a:pPr algn="r"/>
            <a:r>
              <a:rPr lang="en-US" sz="3600" dirty="0">
                <a:solidFill>
                  <a:srgbClr val="25355A"/>
                </a:solidFill>
                <a:latin typeface="Arial" panose="020B0604020202020204" pitchFamily="34" charset="0"/>
                <a:cs typeface="Arial" panose="020B0604020202020204" pitchFamily="34" charset="0"/>
              </a:rPr>
              <a:t>Jason Harlow</a:t>
            </a:r>
          </a:p>
        </p:txBody>
      </p:sp>
      <p:sp>
        <p:nvSpPr>
          <p:cNvPr id="6" name="TextBox 5">
            <a:extLst>
              <a:ext uri="{FF2B5EF4-FFF2-40B4-BE49-F238E27FC236}">
                <a16:creationId xmlns:a16="http://schemas.microsoft.com/office/drawing/2014/main" id="{4BAB8C81-0CE4-C2BE-5D94-5A745EBF1EAD}"/>
              </a:ext>
            </a:extLst>
          </p:cNvPr>
          <p:cNvSpPr txBox="1"/>
          <p:nvPr/>
        </p:nvSpPr>
        <p:spPr>
          <a:xfrm>
            <a:off x="330042" y="4580307"/>
            <a:ext cx="11531914" cy="2062103"/>
          </a:xfrm>
          <a:prstGeom prst="rect">
            <a:avLst/>
          </a:prstGeom>
          <a:noFill/>
        </p:spPr>
        <p:txBody>
          <a:bodyPr wrap="square" rtlCol="0">
            <a:spAutoFit/>
          </a:bodyPr>
          <a:lstStyle/>
          <a:p>
            <a:pPr algn="ctr"/>
            <a:r>
              <a:rPr lang="en-US" sz="3200" dirty="0">
                <a:solidFill>
                  <a:srgbClr val="25355A"/>
                </a:solidFill>
                <a:latin typeface="Arial" panose="020B0604020202020204" pitchFamily="34" charset="0"/>
                <a:cs typeface="Arial" panose="020B0604020202020204" pitchFamily="34" charset="0"/>
              </a:rPr>
              <a:t>Let’s talk more!</a:t>
            </a:r>
          </a:p>
          <a:p>
            <a:pPr algn="ctr"/>
            <a:r>
              <a:rPr lang="en-US" sz="3200" dirty="0">
                <a:solidFill>
                  <a:srgbClr val="25355A"/>
                </a:solidFill>
                <a:latin typeface="Arial" panose="020B0604020202020204" pitchFamily="34" charset="0"/>
                <a:cs typeface="Arial" panose="020B0604020202020204" pitchFamily="34" charset="0"/>
                <a:hlinkClick r:id="rId3"/>
              </a:rPr>
              <a:t>https://harlow.physics.utoronto.ca/</a:t>
            </a:r>
            <a:endParaRPr lang="en-US" sz="3200" dirty="0">
              <a:solidFill>
                <a:srgbClr val="25355A"/>
              </a:solidFill>
              <a:latin typeface="Arial" panose="020B0604020202020204" pitchFamily="34" charset="0"/>
              <a:cs typeface="Arial" panose="020B0604020202020204" pitchFamily="34" charset="0"/>
            </a:endParaRPr>
          </a:p>
          <a:p>
            <a:pPr algn="ctr"/>
            <a:r>
              <a:rPr lang="en-US" sz="3200" dirty="0">
                <a:solidFill>
                  <a:srgbClr val="25355A"/>
                </a:solidFill>
                <a:latin typeface="Arial" panose="020B0604020202020204" pitchFamily="34" charset="0"/>
                <a:cs typeface="Arial" panose="020B0604020202020204" pitchFamily="34" charset="0"/>
                <a:hlinkClick r:id="rId4"/>
              </a:rPr>
              <a:t>Jason.harlow@utoronto.ca</a:t>
            </a:r>
            <a:r>
              <a:rPr lang="en-US" sz="3200" dirty="0">
                <a:solidFill>
                  <a:srgbClr val="25355A"/>
                </a:solidFill>
                <a:latin typeface="Arial" panose="020B0604020202020204" pitchFamily="34" charset="0"/>
                <a:cs typeface="Arial" panose="020B0604020202020204" pitchFamily="34" charset="0"/>
              </a:rPr>
              <a:t> </a:t>
            </a:r>
          </a:p>
          <a:p>
            <a:pPr algn="ctr"/>
            <a:endParaRPr lang="en-CA" sz="3200" dirty="0">
              <a:solidFill>
                <a:srgbClr val="25355A"/>
              </a:solidFill>
              <a:latin typeface="Arial" panose="020B0604020202020204" pitchFamily="34" charset="0"/>
              <a:cs typeface="Arial" panose="020B0604020202020204" pitchFamily="34" charset="0"/>
            </a:endParaRPr>
          </a:p>
        </p:txBody>
      </p:sp>
      <p:pic>
        <p:nvPicPr>
          <p:cNvPr id="1028" name="Picture 4" descr="Download University of Toronto (UToronto, U of T) Logo in SVG Vector or PNG  File Format - Logo.wine">
            <a:extLst>
              <a:ext uri="{FF2B5EF4-FFF2-40B4-BE49-F238E27FC236}">
                <a16:creationId xmlns:a16="http://schemas.microsoft.com/office/drawing/2014/main" id="{F956A70D-A64C-E5BF-E2AE-538BD511E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528" y="-66907"/>
            <a:ext cx="7152391" cy="4768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A09F52-08D2-6D18-6B36-67B214A5BDF8}"/>
              </a:ext>
            </a:extLst>
          </p:cNvPr>
          <p:cNvSpPr>
            <a:spLocks noGrp="1"/>
          </p:cNvSpPr>
          <p:nvPr>
            <p:ph type="ctrTitle"/>
          </p:nvPr>
        </p:nvSpPr>
        <p:spPr>
          <a:xfrm>
            <a:off x="481593" y="384326"/>
            <a:ext cx="11228813" cy="711425"/>
          </a:xfrm>
        </p:spPr>
        <p:txBody>
          <a:bodyPr>
            <a:noAutofit/>
          </a:bodyPr>
          <a:lstStyle/>
          <a:p>
            <a:r>
              <a:rPr lang="en-CA" sz="4800" dirty="0">
                <a:solidFill>
                  <a:srgbClr val="25355A"/>
                </a:solidFill>
                <a:latin typeface="Arial" panose="020B0604020202020204" pitchFamily="34" charset="0"/>
                <a:cs typeface="Arial" panose="020B0604020202020204" pitchFamily="34" charset="0"/>
              </a:rPr>
              <a:t>Thank you!</a:t>
            </a:r>
          </a:p>
        </p:txBody>
      </p:sp>
      <p:pic>
        <p:nvPicPr>
          <p:cNvPr id="8" name="Picture 7" descr="A person wearing glasses smiling&#10;&#10;Description automatically generated">
            <a:extLst>
              <a:ext uri="{FF2B5EF4-FFF2-40B4-BE49-F238E27FC236}">
                <a16:creationId xmlns:a16="http://schemas.microsoft.com/office/drawing/2014/main" id="{EC764EEB-5926-DE60-4ABA-6D6931CA7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163" y="1437042"/>
            <a:ext cx="1540684" cy="2156647"/>
          </a:xfrm>
          <a:prstGeom prst="rect">
            <a:avLst/>
          </a:prstGeom>
        </p:spPr>
      </p:pic>
      <p:sp>
        <p:nvSpPr>
          <p:cNvPr id="4" name="TextBox 3">
            <a:extLst>
              <a:ext uri="{FF2B5EF4-FFF2-40B4-BE49-F238E27FC236}">
                <a16:creationId xmlns:a16="http://schemas.microsoft.com/office/drawing/2014/main" id="{2EB8D649-C37C-7BE5-2A4D-E3A4FDBD9B1C}"/>
              </a:ext>
            </a:extLst>
          </p:cNvPr>
          <p:cNvSpPr txBox="1"/>
          <p:nvPr/>
        </p:nvSpPr>
        <p:spPr>
          <a:xfrm>
            <a:off x="9086290" y="3039291"/>
            <a:ext cx="2624116" cy="461665"/>
          </a:xfrm>
          <a:prstGeom prst="rect">
            <a:avLst/>
          </a:prstGeom>
          <a:noFill/>
        </p:spPr>
        <p:txBody>
          <a:bodyPr wrap="none" rtlCol="0">
            <a:spAutoFit/>
          </a:bodyPr>
          <a:lstStyle/>
          <a:p>
            <a:r>
              <a:rPr lang="en-CA" sz="2400" dirty="0">
                <a:solidFill>
                  <a:srgbClr val="002F65"/>
                </a:solidFill>
                <a:latin typeface="Times New Roman" panose="02020603050405020304" pitchFamily="18" charset="0"/>
                <a:cs typeface="Times New Roman" panose="02020603050405020304" pitchFamily="18" charset="0"/>
              </a:rPr>
              <a:t>Downtown Campus</a:t>
            </a:r>
          </a:p>
        </p:txBody>
      </p:sp>
    </p:spTree>
    <p:extLst>
      <p:ext uri="{BB962C8B-B14F-4D97-AF65-F5344CB8AC3E}">
        <p14:creationId xmlns:p14="http://schemas.microsoft.com/office/powerpoint/2010/main" val="116141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F33A-AD7E-F3B0-202C-BA866EA18529}"/>
              </a:ext>
            </a:extLst>
          </p:cNvPr>
          <p:cNvSpPr>
            <a:spLocks noGrp="1"/>
          </p:cNvSpPr>
          <p:nvPr>
            <p:ph type="title"/>
          </p:nvPr>
        </p:nvSpPr>
        <p:spPr>
          <a:xfrm>
            <a:off x="324465" y="403940"/>
            <a:ext cx="10515600" cy="829494"/>
          </a:xfrm>
        </p:spPr>
        <p:txBody>
          <a:bodyPr>
            <a:normAutofit/>
          </a:bodyPr>
          <a:lstStyle/>
          <a:p>
            <a:r>
              <a:rPr lang="en-CA" dirty="0">
                <a:solidFill>
                  <a:srgbClr val="25355A"/>
                </a:solidFill>
                <a:latin typeface="Arial" panose="020B0604020202020204" pitchFamily="34" charset="0"/>
                <a:cs typeface="Arial" panose="020B0604020202020204" pitchFamily="34" charset="0"/>
              </a:rPr>
              <a:t>What are physics breadth courses?</a:t>
            </a:r>
          </a:p>
        </p:txBody>
      </p:sp>
      <p:sp>
        <p:nvSpPr>
          <p:cNvPr id="3" name="Content Placeholder 2">
            <a:extLst>
              <a:ext uri="{FF2B5EF4-FFF2-40B4-BE49-F238E27FC236}">
                <a16:creationId xmlns:a16="http://schemas.microsoft.com/office/drawing/2014/main" id="{60295E5D-4FB2-B6CF-1C72-558599ADA0E0}"/>
              </a:ext>
            </a:extLst>
          </p:cNvPr>
          <p:cNvSpPr>
            <a:spLocks noGrp="1"/>
          </p:cNvSpPr>
          <p:nvPr>
            <p:ph idx="1"/>
          </p:nvPr>
        </p:nvSpPr>
        <p:spPr>
          <a:xfrm>
            <a:off x="324465" y="1403131"/>
            <a:ext cx="11297264" cy="5281874"/>
          </a:xfrm>
        </p:spPr>
        <p:txBody>
          <a:bodyPr>
            <a:noAutofit/>
          </a:bodyPr>
          <a:lstStyle/>
          <a:p>
            <a:pPr>
              <a:lnSpc>
                <a:spcPct val="100000"/>
              </a:lnSpc>
            </a:pPr>
            <a:r>
              <a:rPr lang="en-US" dirty="0">
                <a:solidFill>
                  <a:srgbClr val="25355A"/>
                </a:solidFill>
                <a:latin typeface="Arial" panose="020B0604020202020204" pitchFamily="34" charset="0"/>
                <a:cs typeface="Arial" panose="020B0604020202020204" pitchFamily="34" charset="0"/>
              </a:rPr>
              <a:t>At many universities, students must specialize in one or two disciplines, and they must also take a small number of courses </a:t>
            </a:r>
            <a:r>
              <a:rPr lang="en-US" b="1" dirty="0">
                <a:solidFill>
                  <a:srgbClr val="25355A"/>
                </a:solidFill>
                <a:latin typeface="Arial" panose="020B0604020202020204" pitchFamily="34" charset="0"/>
                <a:cs typeface="Arial" panose="020B0604020202020204" pitchFamily="34" charset="0"/>
              </a:rPr>
              <a:t>outside</a:t>
            </a:r>
            <a:r>
              <a:rPr lang="en-US" dirty="0">
                <a:solidFill>
                  <a:srgbClr val="25355A"/>
                </a:solidFill>
                <a:latin typeface="Arial" panose="020B0604020202020204" pitchFamily="34" charset="0"/>
                <a:cs typeface="Arial" panose="020B0604020202020204" pitchFamily="34" charset="0"/>
              </a:rPr>
              <a:t> their areas of specialization.  </a:t>
            </a:r>
          </a:p>
          <a:p>
            <a:pPr>
              <a:lnSpc>
                <a:spcPct val="100000"/>
              </a:lnSpc>
            </a:pPr>
            <a:r>
              <a:rPr lang="en-US" dirty="0">
                <a:solidFill>
                  <a:srgbClr val="25355A"/>
                </a:solidFill>
                <a:latin typeface="Arial" panose="020B0604020202020204" pitchFamily="34" charset="0"/>
                <a:cs typeface="Arial" panose="020B0604020202020204" pitchFamily="34" charset="0"/>
              </a:rPr>
              <a:t>So-called “breadth courses” serve to expose students to areas of knowledge and critical methods outside their primary area of study. </a:t>
            </a:r>
          </a:p>
          <a:p>
            <a:pPr>
              <a:lnSpc>
                <a:spcPct val="100000"/>
              </a:lnSpc>
            </a:pPr>
            <a:r>
              <a:rPr lang="en-US" b="1" dirty="0">
                <a:solidFill>
                  <a:srgbClr val="25355A"/>
                </a:solidFill>
                <a:latin typeface="Arial" panose="020B0604020202020204" pitchFamily="34" charset="0"/>
                <a:cs typeface="Arial" panose="020B0604020202020204" pitchFamily="34" charset="0"/>
              </a:rPr>
              <a:t>Physics</a:t>
            </a:r>
            <a:r>
              <a:rPr lang="en-US" dirty="0">
                <a:solidFill>
                  <a:srgbClr val="25355A"/>
                </a:solidFill>
                <a:latin typeface="Arial" panose="020B0604020202020204" pitchFamily="34" charset="0"/>
                <a:cs typeface="Arial" panose="020B0604020202020204" pitchFamily="34" charset="0"/>
              </a:rPr>
              <a:t> breadth courses could:</a:t>
            </a:r>
          </a:p>
          <a:p>
            <a:pPr lvl="1">
              <a:lnSpc>
                <a:spcPct val="100000"/>
              </a:lnSpc>
            </a:pPr>
            <a:r>
              <a:rPr lang="en-US" sz="2800" dirty="0">
                <a:solidFill>
                  <a:srgbClr val="25355A"/>
                </a:solidFill>
                <a:latin typeface="Arial" panose="020B0604020202020204" pitchFamily="34" charset="0"/>
                <a:cs typeface="Arial" panose="020B0604020202020204" pitchFamily="34" charset="0"/>
              </a:rPr>
              <a:t>increase students’ knowledge of physics concepts and ideas.</a:t>
            </a:r>
          </a:p>
          <a:p>
            <a:pPr lvl="1">
              <a:lnSpc>
                <a:spcPct val="100000"/>
              </a:lnSpc>
            </a:pPr>
            <a:r>
              <a:rPr lang="en-US" sz="2800" dirty="0">
                <a:solidFill>
                  <a:srgbClr val="25355A"/>
                </a:solidFill>
                <a:latin typeface="Arial" panose="020B0604020202020204" pitchFamily="34" charset="0"/>
                <a:cs typeface="Arial" panose="020B0604020202020204" pitchFamily="34" charset="0"/>
              </a:rPr>
              <a:t>give students insight into how physicists think and approach problems. </a:t>
            </a:r>
          </a:p>
          <a:p>
            <a:pPr lvl="1">
              <a:lnSpc>
                <a:spcPct val="100000"/>
              </a:lnSpc>
            </a:pPr>
            <a:r>
              <a:rPr lang="en-US" sz="2800" dirty="0">
                <a:solidFill>
                  <a:srgbClr val="25355A"/>
                </a:solidFill>
                <a:latin typeface="Arial" panose="020B0604020202020204" pitchFamily="34" charset="0"/>
                <a:cs typeface="Arial" panose="020B0604020202020204" pitchFamily="34" charset="0"/>
              </a:rPr>
              <a:t>cultivate a long-lasting appreciation of evidence-based methods of inquiry. </a:t>
            </a:r>
            <a:endParaRPr lang="en-CA" sz="2800" dirty="0">
              <a:solidFill>
                <a:srgbClr val="2535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8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E198F-4BFA-0AB3-1809-2F7F357BE529}"/>
            </a:ext>
          </a:extLst>
        </p:cNvPr>
        <p:cNvGrpSpPr/>
        <p:nvPr/>
      </p:nvGrpSpPr>
      <p:grpSpPr>
        <a:xfrm>
          <a:off x="0" y="0"/>
          <a:ext cx="0" cy="0"/>
          <a:chOff x="0" y="0"/>
          <a:chExt cx="0" cy="0"/>
        </a:xfrm>
      </p:grpSpPr>
      <p:pic>
        <p:nvPicPr>
          <p:cNvPr id="1026" name="Picture 2" descr="Number of Bachelor's Degrees Earned in Physics, Classes 1988 through 2023">
            <a:extLst>
              <a:ext uri="{FF2B5EF4-FFF2-40B4-BE49-F238E27FC236}">
                <a16:creationId xmlns:a16="http://schemas.microsoft.com/office/drawing/2014/main" id="{6D81BE1E-63FF-BD25-98D2-453670965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51"/>
          <a:stretch>
            <a:fillRect/>
          </a:stretch>
        </p:blipFill>
        <p:spPr bwMode="auto">
          <a:xfrm>
            <a:off x="4573803" y="1708242"/>
            <a:ext cx="7715250" cy="4929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48901C-05C3-5214-3C21-FB6B39CDC7BC}"/>
              </a:ext>
            </a:extLst>
          </p:cNvPr>
          <p:cNvSpPr>
            <a:spLocks noGrp="1"/>
          </p:cNvSpPr>
          <p:nvPr>
            <p:ph idx="1"/>
          </p:nvPr>
        </p:nvSpPr>
        <p:spPr>
          <a:xfrm>
            <a:off x="194026" y="1351465"/>
            <a:ext cx="4766519" cy="4747790"/>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In the 2023-24 academic year, U.S. institutions awarded 7,776 physics bachelor’s degrees, marking the fourth consecutive year of decline. </a:t>
            </a:r>
          </a:p>
          <a:p>
            <a:pPr>
              <a:lnSpc>
                <a:spcPct val="100000"/>
              </a:lnSpc>
            </a:pPr>
            <a:r>
              <a:rPr lang="en-US" sz="2400" dirty="0">
                <a:solidFill>
                  <a:srgbClr val="25355A"/>
                </a:solidFill>
                <a:latin typeface="Arial" panose="020B0604020202020204" pitchFamily="34" charset="0"/>
                <a:cs typeface="Arial" panose="020B0604020202020204" pitchFamily="34" charset="0"/>
              </a:rPr>
              <a:t>This downturn follows two decades of steady growth in the number of degrees conferred.</a:t>
            </a:r>
          </a:p>
          <a:p>
            <a:pPr>
              <a:lnSpc>
                <a:spcPct val="100000"/>
              </a:lnSpc>
            </a:pPr>
            <a:r>
              <a:rPr lang="en-US" sz="2400" dirty="0">
                <a:solidFill>
                  <a:srgbClr val="25355A"/>
                </a:solidFill>
                <a:latin typeface="Arial" panose="020B0604020202020204" pitchFamily="34" charset="0"/>
                <a:cs typeface="Arial" panose="020B0604020202020204" pitchFamily="34" charset="0"/>
              </a:rPr>
              <a:t>The 2023-24 total represents a 16% drop from the all-time high of 9,296 degrees awarded in 2019-20.</a:t>
            </a:r>
            <a:endParaRPr lang="en-CA" sz="2400" dirty="0">
              <a:solidFill>
                <a:srgbClr val="25355A"/>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336E328-A19B-706E-23DE-1B2E339AAA55}"/>
              </a:ext>
            </a:extLst>
          </p:cNvPr>
          <p:cNvSpPr txBox="1"/>
          <p:nvPr/>
        </p:nvSpPr>
        <p:spPr>
          <a:xfrm>
            <a:off x="580767" y="6431053"/>
            <a:ext cx="9699387" cy="369332"/>
          </a:xfrm>
          <a:prstGeom prst="rect">
            <a:avLst/>
          </a:prstGeom>
          <a:noFill/>
        </p:spPr>
        <p:txBody>
          <a:bodyPr wrap="none" rtlCol="0">
            <a:spAutoFit/>
          </a:bodyPr>
          <a:lstStyle/>
          <a:p>
            <a:r>
              <a:rPr lang="en-US" dirty="0">
                <a:hlinkClick r:id="rId3"/>
              </a:rPr>
              <a:t>https://www.aip.org/statistics/roster-of-physics-departments-with-enrollment-and-degree-data-2024</a:t>
            </a:r>
            <a:r>
              <a:rPr lang="en-US" dirty="0"/>
              <a:t> </a:t>
            </a:r>
          </a:p>
        </p:txBody>
      </p:sp>
      <p:sp>
        <p:nvSpPr>
          <p:cNvPr id="12" name="TextBox 11">
            <a:extLst>
              <a:ext uri="{FF2B5EF4-FFF2-40B4-BE49-F238E27FC236}">
                <a16:creationId xmlns:a16="http://schemas.microsoft.com/office/drawing/2014/main" id="{545CEE8E-78F9-E231-FA8B-CAF07B8E475B}"/>
              </a:ext>
            </a:extLst>
          </p:cNvPr>
          <p:cNvSpPr txBox="1"/>
          <p:nvPr/>
        </p:nvSpPr>
        <p:spPr>
          <a:xfrm>
            <a:off x="904401" y="131231"/>
            <a:ext cx="7338804"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USA: Number of BS degrees in Physics per year peaked in 2020</a:t>
            </a:r>
          </a:p>
        </p:txBody>
      </p:sp>
      <p:grpSp>
        <p:nvGrpSpPr>
          <p:cNvPr id="15" name="Group 14">
            <a:extLst>
              <a:ext uri="{FF2B5EF4-FFF2-40B4-BE49-F238E27FC236}">
                <a16:creationId xmlns:a16="http://schemas.microsoft.com/office/drawing/2014/main" id="{DCE4562E-FD82-CA9B-1B97-7694FE7E0603}"/>
              </a:ext>
            </a:extLst>
          </p:cNvPr>
          <p:cNvGrpSpPr/>
          <p:nvPr/>
        </p:nvGrpSpPr>
        <p:grpSpPr>
          <a:xfrm>
            <a:off x="8815160" y="381865"/>
            <a:ext cx="3182814" cy="1533421"/>
            <a:chOff x="8815160" y="381865"/>
            <a:chExt cx="3182814" cy="1533421"/>
          </a:xfrm>
        </p:grpSpPr>
        <p:pic>
          <p:nvPicPr>
            <p:cNvPr id="8" name="Picture 7">
              <a:extLst>
                <a:ext uri="{FF2B5EF4-FFF2-40B4-BE49-F238E27FC236}">
                  <a16:creationId xmlns:a16="http://schemas.microsoft.com/office/drawing/2014/main" id="{612F07A0-FD9E-8BF4-02C0-E8230942FCE4}"/>
                </a:ext>
              </a:extLst>
            </p:cNvPr>
            <p:cNvPicPr>
              <a:picLocks noChangeAspect="1"/>
            </p:cNvPicPr>
            <p:nvPr/>
          </p:nvPicPr>
          <p:blipFill>
            <a:blip r:embed="rId4"/>
            <a:stretch>
              <a:fillRect/>
            </a:stretch>
          </p:blipFill>
          <p:spPr>
            <a:xfrm>
              <a:off x="9119064" y="381865"/>
              <a:ext cx="991665" cy="1308154"/>
            </a:xfrm>
            <a:prstGeom prst="rect">
              <a:avLst/>
            </a:prstGeom>
          </p:spPr>
        </p:pic>
        <p:sp>
          <p:nvSpPr>
            <p:cNvPr id="9" name="TextBox 8">
              <a:extLst>
                <a:ext uri="{FF2B5EF4-FFF2-40B4-BE49-F238E27FC236}">
                  <a16:creationId xmlns:a16="http://schemas.microsoft.com/office/drawing/2014/main" id="{28869EE4-3890-417D-1353-028CDD6288C4}"/>
                </a:ext>
              </a:extLst>
            </p:cNvPr>
            <p:cNvSpPr txBox="1"/>
            <p:nvPr/>
          </p:nvSpPr>
          <p:spPr>
            <a:xfrm>
              <a:off x="9076835" y="1351465"/>
              <a:ext cx="98456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’07 – ‘19</a:t>
              </a:r>
            </a:p>
          </p:txBody>
        </p:sp>
        <p:sp>
          <p:nvSpPr>
            <p:cNvPr id="11" name="Right Brace 10">
              <a:extLst>
                <a:ext uri="{FF2B5EF4-FFF2-40B4-BE49-F238E27FC236}">
                  <a16:creationId xmlns:a16="http://schemas.microsoft.com/office/drawing/2014/main" id="{DA7A7B51-EBA2-CA3D-311D-C8A7B6AAC0B2}"/>
                </a:ext>
              </a:extLst>
            </p:cNvPr>
            <p:cNvSpPr/>
            <p:nvPr/>
          </p:nvSpPr>
          <p:spPr>
            <a:xfrm rot="16200000">
              <a:off x="9445713" y="1080846"/>
              <a:ext cx="203887" cy="146499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a:extLst>
                <a:ext uri="{FF2B5EF4-FFF2-40B4-BE49-F238E27FC236}">
                  <a16:creationId xmlns:a16="http://schemas.microsoft.com/office/drawing/2014/main" id="{B4C131DC-B008-8AF3-2103-A47F258C7572}"/>
                </a:ext>
              </a:extLst>
            </p:cNvPr>
            <p:cNvPicPr>
              <a:picLocks noChangeAspect="1"/>
            </p:cNvPicPr>
            <p:nvPr/>
          </p:nvPicPr>
          <p:blipFill>
            <a:blip r:embed="rId5"/>
            <a:stretch>
              <a:fillRect/>
            </a:stretch>
          </p:blipFill>
          <p:spPr>
            <a:xfrm>
              <a:off x="10220374" y="442757"/>
              <a:ext cx="1777600" cy="1228727"/>
            </a:xfrm>
            <a:prstGeom prst="rect">
              <a:avLst/>
            </a:prstGeom>
          </p:spPr>
        </p:pic>
      </p:grpSp>
    </p:spTree>
    <p:extLst>
      <p:ext uri="{BB962C8B-B14F-4D97-AF65-F5344CB8AC3E}">
        <p14:creationId xmlns:p14="http://schemas.microsoft.com/office/powerpoint/2010/main" val="36631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44A6A-C7E4-36C3-2F52-F44F29007E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B1FA5C-C3DF-465E-864E-61D191BB59C6}"/>
              </a:ext>
            </a:extLst>
          </p:cNvPr>
          <p:cNvPicPr>
            <a:picLocks noChangeAspect="1"/>
          </p:cNvPicPr>
          <p:nvPr/>
        </p:nvPicPr>
        <p:blipFill>
          <a:blip r:embed="rId2"/>
          <a:stretch>
            <a:fillRect/>
          </a:stretch>
        </p:blipFill>
        <p:spPr>
          <a:xfrm>
            <a:off x="10568862" y="191285"/>
            <a:ext cx="1044629" cy="1452164"/>
          </a:xfrm>
          <a:prstGeom prst="rect">
            <a:avLst/>
          </a:prstGeom>
        </p:spPr>
      </p:pic>
      <p:sp>
        <p:nvSpPr>
          <p:cNvPr id="2" name="Title 1">
            <a:extLst>
              <a:ext uri="{FF2B5EF4-FFF2-40B4-BE49-F238E27FC236}">
                <a16:creationId xmlns:a16="http://schemas.microsoft.com/office/drawing/2014/main" id="{A08A8B5D-D00B-AC9C-995A-8A3D10B621AE}"/>
              </a:ext>
            </a:extLst>
          </p:cNvPr>
          <p:cNvSpPr>
            <a:spLocks noGrp="1"/>
          </p:cNvSpPr>
          <p:nvPr>
            <p:ph type="title"/>
          </p:nvPr>
        </p:nvSpPr>
        <p:spPr>
          <a:xfrm>
            <a:off x="324465" y="191285"/>
            <a:ext cx="9721578" cy="1042149"/>
          </a:xfrm>
        </p:spPr>
        <p:txBody>
          <a:bodyPr>
            <a:normAutofit fontScale="90000"/>
          </a:bodyPr>
          <a:lstStyle/>
          <a:p>
            <a:r>
              <a:rPr lang="en-CA" dirty="0">
                <a:solidFill>
                  <a:srgbClr val="25355A"/>
                </a:solidFill>
                <a:latin typeface="Arial" panose="020B0604020202020204" pitchFamily="34" charset="0"/>
                <a:cs typeface="Arial" panose="020B0604020202020204" pitchFamily="34" charset="0"/>
              </a:rPr>
              <a:t>Popular breadth courses can significantly increase physics department enrolment</a:t>
            </a:r>
          </a:p>
        </p:txBody>
      </p:sp>
      <p:sp>
        <p:nvSpPr>
          <p:cNvPr id="3" name="Content Placeholder 2">
            <a:extLst>
              <a:ext uri="{FF2B5EF4-FFF2-40B4-BE49-F238E27FC236}">
                <a16:creationId xmlns:a16="http://schemas.microsoft.com/office/drawing/2014/main" id="{C33EE339-68F6-580A-4B01-97E2301D94EE}"/>
              </a:ext>
            </a:extLst>
          </p:cNvPr>
          <p:cNvSpPr>
            <a:spLocks noGrp="1"/>
          </p:cNvSpPr>
          <p:nvPr>
            <p:ph idx="1"/>
          </p:nvPr>
        </p:nvSpPr>
        <p:spPr>
          <a:xfrm>
            <a:off x="324465" y="1403131"/>
            <a:ext cx="11297264" cy="5051514"/>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There are three large breadth courses offered at U of T downtown campus:</a:t>
            </a:r>
          </a:p>
          <a:p>
            <a:pPr>
              <a:lnSpc>
                <a:spcPct val="100000"/>
              </a:lnSpc>
            </a:pPr>
            <a:r>
              <a:rPr lang="en-US" sz="2400" b="1" dirty="0">
                <a:solidFill>
                  <a:srgbClr val="25355A"/>
                </a:solidFill>
                <a:latin typeface="Arial" panose="020B0604020202020204" pitchFamily="34" charset="0"/>
                <a:cs typeface="Arial" panose="020B0604020202020204" pitchFamily="34" charset="0"/>
              </a:rPr>
              <a:t>The Magic of Physics </a:t>
            </a:r>
            <a:r>
              <a:rPr lang="en-US" sz="2400" dirty="0">
                <a:solidFill>
                  <a:srgbClr val="25355A"/>
                </a:solidFill>
                <a:latin typeface="Arial" panose="020B0604020202020204" pitchFamily="34" charset="0"/>
                <a:cs typeface="Arial" panose="020B0604020202020204" pitchFamily="34" charset="0"/>
              </a:rPr>
              <a:t>– fall 196 student enrolment cap, also offered in the summer to about 50 students</a:t>
            </a:r>
          </a:p>
          <a:p>
            <a:pPr>
              <a:lnSpc>
                <a:spcPct val="100000"/>
              </a:lnSpc>
            </a:pPr>
            <a:r>
              <a:rPr lang="en-US" sz="2400" b="1" dirty="0">
                <a:solidFill>
                  <a:srgbClr val="25355A"/>
                </a:solidFill>
                <a:latin typeface="Arial" panose="020B0604020202020204" pitchFamily="34" charset="0"/>
                <a:cs typeface="Arial" panose="020B0604020202020204" pitchFamily="34" charset="0"/>
              </a:rPr>
              <a:t>The Physics of Everyday Life </a:t>
            </a:r>
            <a:r>
              <a:rPr lang="en-US" sz="2400" dirty="0">
                <a:solidFill>
                  <a:srgbClr val="25355A"/>
                </a:solidFill>
                <a:latin typeface="Arial" panose="020B0604020202020204" pitchFamily="34" charset="0"/>
                <a:cs typeface="Arial" panose="020B0604020202020204" pitchFamily="34" charset="0"/>
              </a:rPr>
              <a:t>– winter 196 student enrolment cap, also offered in the summer to about 50 students </a:t>
            </a:r>
          </a:p>
          <a:p>
            <a:pPr>
              <a:lnSpc>
                <a:spcPct val="100000"/>
              </a:lnSpc>
            </a:pPr>
            <a:r>
              <a:rPr lang="en-US" sz="2400" b="1" dirty="0">
                <a:solidFill>
                  <a:srgbClr val="25355A"/>
                </a:solidFill>
                <a:latin typeface="Arial" panose="020B0604020202020204" pitchFamily="34" charset="0"/>
                <a:cs typeface="Arial" panose="020B0604020202020204" pitchFamily="34" charset="0"/>
              </a:rPr>
              <a:t>The Physics of Music </a:t>
            </a:r>
            <a:r>
              <a:rPr lang="en-US" sz="2400" dirty="0">
                <a:solidFill>
                  <a:srgbClr val="25355A"/>
                </a:solidFill>
                <a:latin typeface="Arial" panose="020B0604020202020204" pitchFamily="34" charset="0"/>
                <a:cs typeface="Arial" panose="020B0604020202020204" pitchFamily="34" charset="0"/>
              </a:rPr>
              <a:t>– winter - 330 student enrolment cap, online course with an in-person final exam.</a:t>
            </a:r>
          </a:p>
          <a:p>
            <a:pPr>
              <a:lnSpc>
                <a:spcPct val="100000"/>
              </a:lnSpc>
            </a:pPr>
            <a:r>
              <a:rPr lang="en-US" sz="2400" dirty="0">
                <a:solidFill>
                  <a:srgbClr val="25355A"/>
                </a:solidFill>
                <a:latin typeface="Arial" panose="020B0604020202020204" pitchFamily="34" charset="0"/>
                <a:cs typeface="Arial" panose="020B0604020202020204" pitchFamily="34" charset="0"/>
              </a:rPr>
              <a:t>Over 800 students per year!</a:t>
            </a:r>
          </a:p>
          <a:p>
            <a:pPr>
              <a:lnSpc>
                <a:spcPct val="100000"/>
              </a:lnSpc>
            </a:pPr>
            <a:r>
              <a:rPr lang="en-US" sz="2400" u="sng" dirty="0">
                <a:solidFill>
                  <a:srgbClr val="25355A"/>
                </a:solidFill>
                <a:latin typeface="Arial" panose="020B0604020202020204" pitchFamily="34" charset="0"/>
                <a:cs typeface="Arial" panose="020B0604020202020204" pitchFamily="34" charset="0"/>
              </a:rPr>
              <a:t>Astronomy and Astrophysics </a:t>
            </a:r>
            <a:r>
              <a:rPr lang="en-US" sz="2400" dirty="0">
                <a:solidFill>
                  <a:srgbClr val="25355A"/>
                </a:solidFill>
                <a:latin typeface="Arial" panose="020B0604020202020204" pitchFamily="34" charset="0"/>
                <a:cs typeface="Arial" panose="020B0604020202020204" pitchFamily="34" charset="0"/>
              </a:rPr>
              <a:t>more than doubles this: their cap for a  “Contemporary Astronomy” equivalent is 2000 students per year!</a:t>
            </a:r>
          </a:p>
        </p:txBody>
      </p:sp>
    </p:spTree>
    <p:extLst>
      <p:ext uri="{BB962C8B-B14F-4D97-AF65-F5344CB8AC3E}">
        <p14:creationId xmlns:p14="http://schemas.microsoft.com/office/powerpoint/2010/main" val="34403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847D-07E0-B359-5FDD-73C09DDC9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6D7E9-7651-BD27-6122-E74BF70740F1}"/>
              </a:ext>
            </a:extLst>
          </p:cNvPr>
          <p:cNvSpPr>
            <a:spLocks noGrp="1"/>
          </p:cNvSpPr>
          <p:nvPr>
            <p:ph type="title"/>
          </p:nvPr>
        </p:nvSpPr>
        <p:spPr>
          <a:xfrm>
            <a:off x="324464" y="403940"/>
            <a:ext cx="11995221" cy="829494"/>
          </a:xfrm>
        </p:spPr>
        <p:txBody>
          <a:bodyPr>
            <a:normAutofit fontScale="90000"/>
          </a:bodyPr>
          <a:lstStyle/>
          <a:p>
            <a:r>
              <a:rPr lang="en-CA" dirty="0">
                <a:solidFill>
                  <a:srgbClr val="25355A"/>
                </a:solidFill>
                <a:latin typeface="Arial" panose="020B0604020202020204" pitchFamily="34" charset="0"/>
                <a:cs typeface="Arial" panose="020B0604020202020204" pitchFamily="34" charset="0"/>
              </a:rPr>
              <a:t>Why should a non-science student study physics?</a:t>
            </a:r>
          </a:p>
        </p:txBody>
      </p:sp>
      <p:sp>
        <p:nvSpPr>
          <p:cNvPr id="3" name="Content Placeholder 2">
            <a:extLst>
              <a:ext uri="{FF2B5EF4-FFF2-40B4-BE49-F238E27FC236}">
                <a16:creationId xmlns:a16="http://schemas.microsoft.com/office/drawing/2014/main" id="{CED9F97A-4C38-CFFE-A5C7-0B46286FE4E9}"/>
              </a:ext>
            </a:extLst>
          </p:cNvPr>
          <p:cNvSpPr>
            <a:spLocks noGrp="1"/>
          </p:cNvSpPr>
          <p:nvPr>
            <p:ph idx="1"/>
          </p:nvPr>
        </p:nvSpPr>
        <p:spPr>
          <a:xfrm>
            <a:off x="324464" y="1539055"/>
            <a:ext cx="11297264" cy="4626967"/>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“You know you can’t enjoy a game unless you know its rules.  Likewise, you can’t fully appreciate your surroundings until you understand the rules of nature.  Physics is the study of these rules, which show how everything in nature is beautifully connected.  I enjoy physics, and you will too – because you’ll understand it. If you get hooked and take a follow-up course, then you can focus on mathematical problems.” – Paul Hewitt, author of Conceptual Physics</a:t>
            </a:r>
          </a:p>
          <a:p>
            <a:pPr>
              <a:lnSpc>
                <a:spcPct val="100000"/>
              </a:lnSpc>
            </a:pPr>
            <a:endParaRPr lang="en-US" sz="2400" dirty="0">
              <a:solidFill>
                <a:srgbClr val="25355A"/>
              </a:solidFill>
              <a:latin typeface="Arial" panose="020B0604020202020204" pitchFamily="34" charset="0"/>
              <a:cs typeface="Arial" panose="020B0604020202020204" pitchFamily="34" charset="0"/>
            </a:endParaRPr>
          </a:p>
          <a:p>
            <a:pPr>
              <a:lnSpc>
                <a:spcPct val="100000"/>
              </a:lnSpc>
            </a:pPr>
            <a:r>
              <a:rPr lang="en-US" sz="2400" dirty="0">
                <a:solidFill>
                  <a:srgbClr val="25355A"/>
                </a:solidFill>
                <a:latin typeface="Arial" panose="020B0604020202020204" pitchFamily="34" charset="0"/>
                <a:cs typeface="Arial" panose="020B0604020202020204" pitchFamily="34" charset="0"/>
              </a:rPr>
              <a:t>“The complexity of today’s technology is built on straightforward physical principles that govern modern materials, scientific processes, and physical devices.  Students use this technology daily, but many are unaware of how and why its systems and devices work.” – Niculescu et al 2000 Journal of Mathematics and Science</a:t>
            </a:r>
          </a:p>
          <a:p>
            <a:pPr>
              <a:lnSpc>
                <a:spcPct val="100000"/>
              </a:lnSpc>
            </a:pPr>
            <a:endParaRPr lang="en-US" sz="2400" dirty="0">
              <a:solidFill>
                <a:srgbClr val="2535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5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D3C6-6C8D-B1DA-31BB-975D9609D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01FC6-4B3A-7AFD-497E-D7C87ECA5F5D}"/>
              </a:ext>
            </a:extLst>
          </p:cNvPr>
          <p:cNvSpPr>
            <a:spLocks noGrp="1"/>
          </p:cNvSpPr>
          <p:nvPr>
            <p:ph type="title"/>
          </p:nvPr>
        </p:nvSpPr>
        <p:spPr>
          <a:xfrm>
            <a:off x="275038" y="0"/>
            <a:ext cx="12069362" cy="829494"/>
          </a:xfrm>
        </p:spPr>
        <p:txBody>
          <a:bodyPr>
            <a:normAutofit fontScale="90000"/>
          </a:bodyPr>
          <a:lstStyle/>
          <a:p>
            <a:r>
              <a:rPr lang="en-CA" dirty="0">
                <a:solidFill>
                  <a:srgbClr val="25355A"/>
                </a:solidFill>
                <a:latin typeface="Arial" panose="020B0604020202020204" pitchFamily="34" charset="0"/>
                <a:cs typeface="Arial" panose="020B0604020202020204" pitchFamily="34" charset="0"/>
              </a:rPr>
              <a:t>Why should a non-science student study physics?</a:t>
            </a:r>
          </a:p>
        </p:txBody>
      </p:sp>
      <p:sp>
        <p:nvSpPr>
          <p:cNvPr id="8" name="Content Placeholder 2">
            <a:extLst>
              <a:ext uri="{FF2B5EF4-FFF2-40B4-BE49-F238E27FC236}">
                <a16:creationId xmlns:a16="http://schemas.microsoft.com/office/drawing/2014/main" id="{2A1DC6CB-8367-357C-98C5-660D6E24A2B2}"/>
              </a:ext>
            </a:extLst>
          </p:cNvPr>
          <p:cNvSpPr>
            <a:spLocks noGrp="1"/>
          </p:cNvSpPr>
          <p:nvPr>
            <p:ph idx="1"/>
          </p:nvPr>
        </p:nvSpPr>
        <p:spPr>
          <a:xfrm>
            <a:off x="123565" y="928348"/>
            <a:ext cx="5844749" cy="3526094"/>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“Every university in the country has the same dirty little secret: we are all turning out scientific illiterates, students incapable of understanding many of the important newspaper items published on the day of their graduation.” – Hazen and </a:t>
            </a:r>
            <a:r>
              <a:rPr lang="en-US" sz="2400" dirty="0" err="1">
                <a:solidFill>
                  <a:srgbClr val="25355A"/>
                </a:solidFill>
                <a:latin typeface="Arial" panose="020B0604020202020204" pitchFamily="34" charset="0"/>
                <a:cs typeface="Arial" panose="020B0604020202020204" pitchFamily="34" charset="0"/>
              </a:rPr>
              <a:t>Trefil</a:t>
            </a:r>
            <a:r>
              <a:rPr lang="en-US" sz="2400" dirty="0">
                <a:solidFill>
                  <a:srgbClr val="25355A"/>
                </a:solidFill>
                <a:latin typeface="Arial" panose="020B0604020202020204" pitchFamily="34" charset="0"/>
                <a:cs typeface="Arial" panose="020B0604020202020204" pitchFamily="34" charset="0"/>
              </a:rPr>
              <a:t> NYTimes Magazine 1991</a:t>
            </a:r>
          </a:p>
          <a:p>
            <a:pPr>
              <a:lnSpc>
                <a:spcPct val="100000"/>
              </a:lnSpc>
            </a:pPr>
            <a:endParaRPr lang="en-US" sz="2400" dirty="0">
              <a:solidFill>
                <a:srgbClr val="2535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AE0A296-58EB-AECD-B342-82734BB6A503}"/>
              </a:ext>
            </a:extLst>
          </p:cNvPr>
          <p:cNvGrpSpPr/>
          <p:nvPr/>
        </p:nvGrpSpPr>
        <p:grpSpPr>
          <a:xfrm>
            <a:off x="5109595" y="2258984"/>
            <a:ext cx="7082405" cy="4426022"/>
            <a:chOff x="5109595" y="2258984"/>
            <a:chExt cx="7082405" cy="4426022"/>
          </a:xfrm>
        </p:grpSpPr>
        <p:pic>
          <p:nvPicPr>
            <p:cNvPr id="7" name="Picture 6">
              <a:extLst>
                <a:ext uri="{FF2B5EF4-FFF2-40B4-BE49-F238E27FC236}">
                  <a16:creationId xmlns:a16="http://schemas.microsoft.com/office/drawing/2014/main" id="{91A48BD5-5069-1A5F-0E5C-C533F8801DE8}"/>
                </a:ext>
              </a:extLst>
            </p:cNvPr>
            <p:cNvPicPr>
              <a:picLocks noChangeAspect="1"/>
            </p:cNvPicPr>
            <p:nvPr/>
          </p:nvPicPr>
          <p:blipFill>
            <a:blip r:embed="rId2"/>
            <a:srcRect b="66573"/>
            <a:stretch>
              <a:fillRect/>
            </a:stretch>
          </p:blipFill>
          <p:spPr>
            <a:xfrm>
              <a:off x="6373173" y="2258984"/>
              <a:ext cx="4129221" cy="1250335"/>
            </a:xfrm>
            <a:prstGeom prst="rect">
              <a:avLst/>
            </a:prstGeom>
          </p:spPr>
        </p:pic>
        <p:pic>
          <p:nvPicPr>
            <p:cNvPr id="9" name="Picture 8">
              <a:extLst>
                <a:ext uri="{FF2B5EF4-FFF2-40B4-BE49-F238E27FC236}">
                  <a16:creationId xmlns:a16="http://schemas.microsoft.com/office/drawing/2014/main" id="{08F9CFC6-C7F0-AF21-2AFF-4F42948E7814}"/>
                </a:ext>
              </a:extLst>
            </p:cNvPr>
            <p:cNvPicPr>
              <a:picLocks noChangeAspect="1"/>
            </p:cNvPicPr>
            <p:nvPr/>
          </p:nvPicPr>
          <p:blipFill>
            <a:blip r:embed="rId2"/>
            <a:srcRect t="56359"/>
            <a:stretch>
              <a:fillRect/>
            </a:stretch>
          </p:blipFill>
          <p:spPr>
            <a:xfrm>
              <a:off x="5109595" y="3885172"/>
              <a:ext cx="7082405" cy="2799834"/>
            </a:xfrm>
            <a:prstGeom prst="rect">
              <a:avLst/>
            </a:prstGeom>
          </p:spPr>
        </p:pic>
        <p:sp>
          <p:nvSpPr>
            <p:cNvPr id="10" name="TextBox 9">
              <a:extLst>
                <a:ext uri="{FF2B5EF4-FFF2-40B4-BE49-F238E27FC236}">
                  <a16:creationId xmlns:a16="http://schemas.microsoft.com/office/drawing/2014/main" id="{61CA0144-9BE1-989C-BA74-BC472F1D56AE}"/>
                </a:ext>
              </a:extLst>
            </p:cNvPr>
            <p:cNvSpPr txBox="1"/>
            <p:nvPr/>
          </p:nvSpPr>
          <p:spPr>
            <a:xfrm>
              <a:off x="6373173" y="3509319"/>
              <a:ext cx="4068165" cy="276999"/>
            </a:xfrm>
            <a:prstGeom prst="rect">
              <a:avLst/>
            </a:prstGeom>
            <a:noFill/>
          </p:spPr>
          <p:txBody>
            <a:bodyPr wrap="none" rtlCol="0">
              <a:spAutoFit/>
            </a:bodyPr>
            <a:lstStyle/>
            <a:p>
              <a:r>
                <a:rPr lang="en-US" sz="1200" dirty="0">
                  <a:hlinkClick r:id="rId3"/>
                </a:rPr>
                <a:t>http://www.steen-frost.org/Steen/Papers/91reaching-pub.pdf</a:t>
              </a:r>
              <a:r>
                <a:rPr lang="en-US" sz="1200" dirty="0"/>
                <a:t> </a:t>
              </a:r>
            </a:p>
          </p:txBody>
        </p:sp>
      </p:grpSp>
    </p:spTree>
    <p:extLst>
      <p:ext uri="{BB962C8B-B14F-4D97-AF65-F5344CB8AC3E}">
        <p14:creationId xmlns:p14="http://schemas.microsoft.com/office/powerpoint/2010/main" val="261862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94F5-C949-4F97-B7AB-548790FEF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9895E-0B24-7FE8-B552-D5AFADEF61F3}"/>
              </a:ext>
            </a:extLst>
          </p:cNvPr>
          <p:cNvSpPr>
            <a:spLocks noGrp="1"/>
          </p:cNvSpPr>
          <p:nvPr>
            <p:ph type="title"/>
          </p:nvPr>
        </p:nvSpPr>
        <p:spPr>
          <a:xfrm>
            <a:off x="324464" y="403940"/>
            <a:ext cx="11550379" cy="829494"/>
          </a:xfrm>
        </p:spPr>
        <p:txBody>
          <a:bodyPr>
            <a:normAutofit fontScale="90000"/>
          </a:bodyPr>
          <a:lstStyle/>
          <a:p>
            <a:r>
              <a:rPr lang="en-CA" dirty="0">
                <a:solidFill>
                  <a:srgbClr val="25355A"/>
                </a:solidFill>
                <a:latin typeface="Arial" panose="020B0604020202020204" pitchFamily="34" charset="0"/>
                <a:cs typeface="Arial" panose="020B0604020202020204" pitchFamily="34" charset="0"/>
              </a:rPr>
              <a:t>Why should a non-science student study physics?</a:t>
            </a:r>
          </a:p>
        </p:txBody>
      </p:sp>
      <p:sp>
        <p:nvSpPr>
          <p:cNvPr id="3" name="Content Placeholder 2">
            <a:extLst>
              <a:ext uri="{FF2B5EF4-FFF2-40B4-BE49-F238E27FC236}">
                <a16:creationId xmlns:a16="http://schemas.microsoft.com/office/drawing/2014/main" id="{7FA1EC2B-2588-4E0C-07F9-66DD6833E175}"/>
              </a:ext>
            </a:extLst>
          </p:cNvPr>
          <p:cNvSpPr>
            <a:spLocks noGrp="1"/>
          </p:cNvSpPr>
          <p:nvPr>
            <p:ph idx="1"/>
          </p:nvPr>
        </p:nvSpPr>
        <p:spPr>
          <a:xfrm>
            <a:off x="324465" y="1823260"/>
            <a:ext cx="11297264" cy="4342762"/>
          </a:xfrm>
        </p:spPr>
        <p:txBody>
          <a:bodyPr>
            <a:noAutofit/>
          </a:bodyPr>
          <a:lstStyle/>
          <a:p>
            <a:pPr>
              <a:lnSpc>
                <a:spcPct val="100000"/>
              </a:lnSpc>
            </a:pPr>
            <a:r>
              <a:rPr lang="en-US" sz="2400" dirty="0">
                <a:solidFill>
                  <a:srgbClr val="25355A"/>
                </a:solidFill>
                <a:latin typeface="Arial" panose="020B0604020202020204" pitchFamily="34" charset="0"/>
                <a:cs typeface="Arial" panose="020B0604020202020204" pitchFamily="34" charset="0"/>
              </a:rPr>
              <a:t>In the past few years, disbelief in science has been an issue of national news, especially during the COVID-19 pandemic, and the general public’s attitudes towards science are often filled with misconceptions, leading to polarization in beliefs and mistrust of scientists. </a:t>
            </a:r>
          </a:p>
          <a:p>
            <a:pPr>
              <a:lnSpc>
                <a:spcPct val="100000"/>
              </a:lnSpc>
            </a:pPr>
            <a:r>
              <a:rPr lang="en-US" sz="2400" dirty="0">
                <a:solidFill>
                  <a:srgbClr val="25355A"/>
                </a:solidFill>
                <a:latin typeface="Arial" panose="020B0604020202020204" pitchFamily="34" charset="0"/>
                <a:cs typeface="Arial" panose="020B0604020202020204" pitchFamily="34" charset="0"/>
              </a:rPr>
              <a:t>There are many inaccurate stereotypes of scientists that are pervasive in society as well, such as the “lone male white genius” trope. </a:t>
            </a:r>
          </a:p>
          <a:p>
            <a:pPr>
              <a:lnSpc>
                <a:spcPct val="100000"/>
              </a:lnSpc>
            </a:pPr>
            <a:r>
              <a:rPr lang="en-US" sz="2400" dirty="0">
                <a:solidFill>
                  <a:srgbClr val="25355A"/>
                </a:solidFill>
                <a:latin typeface="Arial" panose="020B0604020202020204" pitchFamily="34" charset="0"/>
                <a:cs typeface="Arial" panose="020B0604020202020204" pitchFamily="34" charset="0"/>
              </a:rPr>
              <a:t>How has science education failed to address these beliefs, and what can we do to make a positive impact on students’ attitudes towards science?</a:t>
            </a:r>
          </a:p>
          <a:p>
            <a:pPr>
              <a:lnSpc>
                <a:spcPct val="100000"/>
              </a:lnSpc>
            </a:pPr>
            <a:endParaRPr lang="en-US" sz="2400" dirty="0">
              <a:solidFill>
                <a:srgbClr val="25355A"/>
              </a:solidFill>
              <a:latin typeface="Arial" panose="020B0604020202020204" pitchFamily="34" charset="0"/>
              <a:cs typeface="Arial" panose="020B0604020202020204" pitchFamily="34" charset="0"/>
            </a:endParaRPr>
          </a:p>
          <a:p>
            <a:pPr marL="457200" lvl="1" indent="0">
              <a:lnSpc>
                <a:spcPct val="100000"/>
              </a:lnSpc>
              <a:buNone/>
            </a:pPr>
            <a:r>
              <a:rPr lang="en-US" sz="2000" dirty="0">
                <a:solidFill>
                  <a:srgbClr val="25355A"/>
                </a:solidFill>
                <a:latin typeface="Arial" panose="020B0604020202020204" pitchFamily="34" charset="0"/>
                <a:cs typeface="Arial" panose="020B0604020202020204" pitchFamily="34" charset="0"/>
              </a:rPr>
              <a:t>- Lewis et al 2022 Astronomy Education Journal  </a:t>
            </a:r>
            <a:r>
              <a:rPr lang="en-US" sz="2000" dirty="0">
                <a:solidFill>
                  <a:srgbClr val="25355A"/>
                </a:solidFill>
                <a:latin typeface="Arial" panose="020B0604020202020204" pitchFamily="34" charset="0"/>
                <a:cs typeface="Arial" panose="020B0604020202020204" pitchFamily="34" charset="0"/>
                <a:hlinkClick r:id="rId2"/>
              </a:rPr>
              <a:t>https://arxiv.org/abs/2209.02852</a:t>
            </a:r>
            <a:r>
              <a:rPr lang="en-US" sz="2000" dirty="0">
                <a:solidFill>
                  <a:srgbClr val="25355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614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10689</TotalTime>
  <Words>3167</Words>
  <Application>Microsoft Office PowerPoint</Application>
  <PresentationFormat>Widescreen</PresentationFormat>
  <Paragraphs>213</Paragraphs>
  <Slides>37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Times New Roman</vt:lpstr>
      <vt:lpstr>Office Theme</vt:lpstr>
      <vt:lpstr>Less Math, More Wonder Physics Courses for Non-Scientists</vt:lpstr>
      <vt:lpstr>Outline of today’s talk</vt:lpstr>
      <vt:lpstr>Outline of today’s talk</vt:lpstr>
      <vt:lpstr>What are physics breadth courses?</vt:lpstr>
      <vt:lpstr>PowerPoint Presentation</vt:lpstr>
      <vt:lpstr>Popular breadth courses can significantly increase physics department enrolment</vt:lpstr>
      <vt:lpstr>Why should a non-science student study physics?</vt:lpstr>
      <vt:lpstr>Why should a non-science student study physics?</vt:lpstr>
      <vt:lpstr>Why should a non-science student study physics?</vt:lpstr>
      <vt:lpstr>Outline of today’s talk</vt:lpstr>
      <vt:lpstr>“Magic of Physics”: General First-Year Physics               … without so much math</vt:lpstr>
      <vt:lpstr>Demos, demos, demos!!!</vt:lpstr>
      <vt:lpstr>Students want less math.  But is that good?</vt:lpstr>
      <vt:lpstr>Special Topics: “Physics of…”</vt:lpstr>
      <vt:lpstr>Special Audience: “Physics for…”</vt:lpstr>
      <vt:lpstr>Michael Sobel 2009 – Physics for the Non-Scientist: A Middle Way </vt:lpstr>
      <vt:lpstr>Outline of today’s talk</vt:lpstr>
      <vt:lpstr>Active Learning</vt:lpstr>
      <vt:lpstr>Student Response Systems</vt:lpstr>
      <vt:lpstr>Old-style paper daily mini-quizzes</vt:lpstr>
      <vt:lpstr>Whiteboard activities</vt:lpstr>
      <vt:lpstr>Hands-on Activities</vt:lpstr>
      <vt:lpstr>Parlour Games</vt:lpstr>
      <vt:lpstr>Parlour Games</vt:lpstr>
      <vt:lpstr>Does all of this work?</vt:lpstr>
      <vt:lpstr>Examples of CLASS statements</vt:lpstr>
      <vt:lpstr>Does all of this work?</vt:lpstr>
      <vt:lpstr>In-person testing</vt:lpstr>
      <vt:lpstr>Writing Assignments</vt:lpstr>
      <vt:lpstr>Writing Assignments: Suggestions</vt:lpstr>
      <vt:lpstr>Writing Assignments</vt:lpstr>
      <vt:lpstr>Outline of today’s talk</vt:lpstr>
      <vt:lpstr>Big Breadth courses at U of T Physics</vt:lpstr>
      <vt:lpstr>Small Breadth courses at U of T Physics</vt:lpstr>
      <vt:lpstr>The Physics of Music</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Assigning and Facilitating Roles in Physics Lab Group Work</dc:title>
  <dc:creator>Jason Harlow</dc:creator>
  <cp:lastModifiedBy>Jason Harlow</cp:lastModifiedBy>
  <cp:revision>42</cp:revision>
  <cp:lastPrinted>2025-11-18T11:47:12Z</cp:lastPrinted>
  <dcterms:created xsi:type="dcterms:W3CDTF">2023-05-03T13:04:20Z</dcterms:created>
  <dcterms:modified xsi:type="dcterms:W3CDTF">2025-11-18T11:47:14Z</dcterms:modified>
</cp:coreProperties>
</file>